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sldIdLst>
    <p:sldId id="256" r:id="rId2"/>
    <p:sldId id="288" r:id="rId3"/>
    <p:sldId id="294" r:id="rId4"/>
    <p:sldId id="257" r:id="rId5"/>
    <p:sldId id="258" r:id="rId6"/>
    <p:sldId id="260" r:id="rId7"/>
    <p:sldId id="261" r:id="rId8"/>
    <p:sldId id="299" r:id="rId9"/>
    <p:sldId id="290" r:id="rId10"/>
    <p:sldId id="263" r:id="rId11"/>
    <p:sldId id="286" r:id="rId12"/>
    <p:sldId id="287" r:id="rId13"/>
    <p:sldId id="265" r:id="rId14"/>
    <p:sldId id="266" r:id="rId15"/>
    <p:sldId id="276" r:id="rId16"/>
    <p:sldId id="281" r:id="rId17"/>
    <p:sldId id="291" r:id="rId18"/>
    <p:sldId id="282" r:id="rId19"/>
    <p:sldId id="292" r:id="rId20"/>
    <p:sldId id="269" r:id="rId21"/>
    <p:sldId id="283" r:id="rId22"/>
    <p:sldId id="293" r:id="rId23"/>
    <p:sldId id="300" r:id="rId2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4A8D0-E098-4FC4-8FB0-D4AE8E9E8291}" v="255" dt="2024-09-23T14:07:09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AEDD8-029D-492B-B576-82F6999524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13EDAB-1C5D-4D4F-9B7D-9552BEAC22CC}">
      <dgm:prSet/>
      <dgm:spPr/>
      <dgm:t>
        <a:bodyPr/>
        <a:lstStyle/>
        <a:p>
          <a:r>
            <a:rPr lang="en-US" dirty="0"/>
            <a:t>University A-G:   Elizabeth Ryczek</a:t>
          </a:r>
        </a:p>
      </dgm:t>
    </dgm:pt>
    <dgm:pt modelId="{176F152C-7559-4584-BA44-4A21FEB7138A}" type="parTrans" cxnId="{72EF095D-A2D5-4E26-95DD-F1E4BEE73861}">
      <dgm:prSet/>
      <dgm:spPr/>
      <dgm:t>
        <a:bodyPr/>
        <a:lstStyle/>
        <a:p>
          <a:endParaRPr lang="en-US"/>
        </a:p>
      </dgm:t>
    </dgm:pt>
    <dgm:pt modelId="{3331AEA8-D0BB-49F8-A67E-D3379BE07B51}" type="sibTrans" cxnId="{72EF095D-A2D5-4E26-95DD-F1E4BEE73861}">
      <dgm:prSet/>
      <dgm:spPr/>
      <dgm:t>
        <a:bodyPr/>
        <a:lstStyle/>
        <a:p>
          <a:endParaRPr lang="en-US"/>
        </a:p>
      </dgm:t>
    </dgm:pt>
    <dgm:pt modelId="{4AC1631B-6299-44C4-8671-BF0E6C0505CC}">
      <dgm:prSet/>
      <dgm:spPr/>
      <dgm:t>
        <a:bodyPr/>
        <a:lstStyle/>
        <a:p>
          <a:r>
            <a:rPr lang="en-US" dirty="0"/>
            <a:t>University H-O:   Tim Papp</a:t>
          </a:r>
        </a:p>
      </dgm:t>
    </dgm:pt>
    <dgm:pt modelId="{2C60B34F-84FF-49D0-BA42-5DF49879B5A4}" type="parTrans" cxnId="{9306B7F4-1FD8-41D7-8CE3-E6DA11621F69}">
      <dgm:prSet/>
      <dgm:spPr/>
      <dgm:t>
        <a:bodyPr/>
        <a:lstStyle/>
        <a:p>
          <a:endParaRPr lang="en-US"/>
        </a:p>
      </dgm:t>
    </dgm:pt>
    <dgm:pt modelId="{28A958AB-99E1-4D92-8C0B-1BC617B4E3E3}" type="sibTrans" cxnId="{9306B7F4-1FD8-41D7-8CE3-E6DA11621F69}">
      <dgm:prSet/>
      <dgm:spPr/>
      <dgm:t>
        <a:bodyPr/>
        <a:lstStyle/>
        <a:p>
          <a:endParaRPr lang="en-US"/>
        </a:p>
      </dgm:t>
    </dgm:pt>
    <dgm:pt modelId="{62F7BBAA-C195-41A9-AC04-763482E940B5}">
      <dgm:prSet/>
      <dgm:spPr/>
      <dgm:t>
        <a:bodyPr/>
        <a:lstStyle/>
        <a:p>
          <a:r>
            <a:rPr lang="en-US" dirty="0"/>
            <a:t>University P-Z:     Amanda Madej</a:t>
          </a:r>
        </a:p>
      </dgm:t>
    </dgm:pt>
    <dgm:pt modelId="{738719B3-4B54-426A-ADFB-79FAFFE8996A}" type="parTrans" cxnId="{287BA346-2CCC-4675-9363-92E0601585E6}">
      <dgm:prSet/>
      <dgm:spPr/>
      <dgm:t>
        <a:bodyPr/>
        <a:lstStyle/>
        <a:p>
          <a:endParaRPr lang="en-US"/>
        </a:p>
      </dgm:t>
    </dgm:pt>
    <dgm:pt modelId="{0D55D885-52B2-4C7E-9D3A-786946433AE8}" type="sibTrans" cxnId="{287BA346-2CCC-4675-9363-92E0601585E6}">
      <dgm:prSet/>
      <dgm:spPr/>
      <dgm:t>
        <a:bodyPr/>
        <a:lstStyle/>
        <a:p>
          <a:endParaRPr lang="en-US"/>
        </a:p>
      </dgm:t>
    </dgm:pt>
    <dgm:pt modelId="{69E9F8AC-FC80-445B-A2F0-10EA51C0319F}">
      <dgm:prSet/>
      <dgm:spPr/>
      <dgm:t>
        <a:bodyPr/>
        <a:lstStyle/>
        <a:p>
          <a:r>
            <a:rPr lang="en-US" dirty="0"/>
            <a:t>Medical:             Erika Picard</a:t>
          </a:r>
        </a:p>
      </dgm:t>
    </dgm:pt>
    <dgm:pt modelId="{A0088F7F-BFF6-4398-BE2D-407C6FEB7A40}" type="parTrans" cxnId="{B62A6AD4-B543-49F4-B58C-45EC9264B456}">
      <dgm:prSet/>
      <dgm:spPr/>
      <dgm:t>
        <a:bodyPr/>
        <a:lstStyle/>
        <a:p>
          <a:endParaRPr lang="en-US"/>
        </a:p>
      </dgm:t>
    </dgm:pt>
    <dgm:pt modelId="{15D0199F-D7BB-4BFD-91A5-1285540D8CE8}" type="sibTrans" cxnId="{B62A6AD4-B543-49F4-B58C-45EC9264B456}">
      <dgm:prSet/>
      <dgm:spPr/>
      <dgm:t>
        <a:bodyPr/>
        <a:lstStyle/>
        <a:p>
          <a:endParaRPr lang="en-US"/>
        </a:p>
      </dgm:t>
    </dgm:pt>
    <dgm:pt modelId="{45BA3B24-B4D5-46DA-A9E8-FBF5FA9FF257}">
      <dgm:prSet/>
      <dgm:spPr/>
      <dgm:t>
        <a:bodyPr/>
        <a:lstStyle/>
        <a:p>
          <a:r>
            <a:rPr lang="en-US" dirty="0"/>
            <a:t>College and Career Readiness Coordinator: Sarah Lopez</a:t>
          </a:r>
        </a:p>
      </dgm:t>
    </dgm:pt>
    <dgm:pt modelId="{A40A9CB9-B443-4A72-929A-4FAB87D745E3}" type="parTrans" cxnId="{87B99630-8D28-4EFD-B9D1-4176214D1894}">
      <dgm:prSet/>
      <dgm:spPr/>
      <dgm:t>
        <a:bodyPr/>
        <a:lstStyle/>
        <a:p>
          <a:endParaRPr lang="en-US"/>
        </a:p>
      </dgm:t>
    </dgm:pt>
    <dgm:pt modelId="{4126BD9A-E82E-411A-B3C6-7F341E2C04C2}" type="sibTrans" cxnId="{87B99630-8D28-4EFD-B9D1-4176214D1894}">
      <dgm:prSet/>
      <dgm:spPr/>
      <dgm:t>
        <a:bodyPr/>
        <a:lstStyle/>
        <a:p>
          <a:endParaRPr lang="en-US"/>
        </a:p>
      </dgm:t>
    </dgm:pt>
    <dgm:pt modelId="{07418DE3-60FC-4A48-8A11-E4BF303BE774}" type="pres">
      <dgm:prSet presAssocID="{851AEDD8-029D-492B-B576-82F69995244C}" presName="root" presStyleCnt="0">
        <dgm:presLayoutVars>
          <dgm:dir/>
          <dgm:resizeHandles val="exact"/>
        </dgm:presLayoutVars>
      </dgm:prSet>
      <dgm:spPr/>
    </dgm:pt>
    <dgm:pt modelId="{EAA00E1A-E65D-4FDB-BFDD-67FE848D12A0}" type="pres">
      <dgm:prSet presAssocID="{5F13EDAB-1C5D-4D4F-9B7D-9552BEAC22CC}" presName="compNode" presStyleCnt="0"/>
      <dgm:spPr/>
    </dgm:pt>
    <dgm:pt modelId="{AFB591F7-9D36-46CA-935B-983EF2D2AAE7}" type="pres">
      <dgm:prSet presAssocID="{5F13EDAB-1C5D-4D4F-9B7D-9552BEAC22CC}" presName="bgRect" presStyleLbl="bgShp" presStyleIdx="0" presStyleCnt="5"/>
      <dgm:spPr/>
    </dgm:pt>
    <dgm:pt modelId="{D25BFD6A-DA53-40C5-829D-4DD77383D493}" type="pres">
      <dgm:prSet presAssocID="{5F13EDAB-1C5D-4D4F-9B7D-9552BEAC22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B612878-114A-41B3-BDAA-61E7C54760B1}" type="pres">
      <dgm:prSet presAssocID="{5F13EDAB-1C5D-4D4F-9B7D-9552BEAC22CC}" presName="spaceRect" presStyleCnt="0"/>
      <dgm:spPr/>
    </dgm:pt>
    <dgm:pt modelId="{E9A282AC-A2A4-4B2F-9ED7-7DA28B36FB31}" type="pres">
      <dgm:prSet presAssocID="{5F13EDAB-1C5D-4D4F-9B7D-9552BEAC22CC}" presName="parTx" presStyleLbl="revTx" presStyleIdx="0" presStyleCnt="5">
        <dgm:presLayoutVars>
          <dgm:chMax val="0"/>
          <dgm:chPref val="0"/>
        </dgm:presLayoutVars>
      </dgm:prSet>
      <dgm:spPr/>
    </dgm:pt>
    <dgm:pt modelId="{351F47C1-E92A-4A0C-AFB2-5FECA9647014}" type="pres">
      <dgm:prSet presAssocID="{3331AEA8-D0BB-49F8-A67E-D3379BE07B51}" presName="sibTrans" presStyleCnt="0"/>
      <dgm:spPr/>
    </dgm:pt>
    <dgm:pt modelId="{976A93A5-F1B0-4F38-9671-D0BD3261F38E}" type="pres">
      <dgm:prSet presAssocID="{4AC1631B-6299-44C4-8671-BF0E6C0505CC}" presName="compNode" presStyleCnt="0"/>
      <dgm:spPr/>
    </dgm:pt>
    <dgm:pt modelId="{62A8BAD4-296E-4A4D-A196-B0601195696B}" type="pres">
      <dgm:prSet presAssocID="{4AC1631B-6299-44C4-8671-BF0E6C0505CC}" presName="bgRect" presStyleLbl="bgShp" presStyleIdx="1" presStyleCnt="5"/>
      <dgm:spPr/>
    </dgm:pt>
    <dgm:pt modelId="{A63DD6DD-62B9-4072-8980-E9F4112EF332}" type="pres">
      <dgm:prSet presAssocID="{4AC1631B-6299-44C4-8671-BF0E6C0505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94420D20-4E7A-4CD8-83A0-7B71751E1314}" type="pres">
      <dgm:prSet presAssocID="{4AC1631B-6299-44C4-8671-BF0E6C0505CC}" presName="spaceRect" presStyleCnt="0"/>
      <dgm:spPr/>
    </dgm:pt>
    <dgm:pt modelId="{26D67B29-F752-47DB-AF46-3C8BD951247C}" type="pres">
      <dgm:prSet presAssocID="{4AC1631B-6299-44C4-8671-BF0E6C0505CC}" presName="parTx" presStyleLbl="revTx" presStyleIdx="1" presStyleCnt="5">
        <dgm:presLayoutVars>
          <dgm:chMax val="0"/>
          <dgm:chPref val="0"/>
        </dgm:presLayoutVars>
      </dgm:prSet>
      <dgm:spPr/>
    </dgm:pt>
    <dgm:pt modelId="{0A42DB0E-56EB-40DB-926D-CC0A2DAF806D}" type="pres">
      <dgm:prSet presAssocID="{28A958AB-99E1-4D92-8C0B-1BC617B4E3E3}" presName="sibTrans" presStyleCnt="0"/>
      <dgm:spPr/>
    </dgm:pt>
    <dgm:pt modelId="{C1D02A38-7172-4F28-A3C7-813D2874AF8B}" type="pres">
      <dgm:prSet presAssocID="{62F7BBAA-C195-41A9-AC04-763482E940B5}" presName="compNode" presStyleCnt="0"/>
      <dgm:spPr/>
    </dgm:pt>
    <dgm:pt modelId="{7DFFB736-78B6-4F16-BE7D-0EA8525A7AB9}" type="pres">
      <dgm:prSet presAssocID="{62F7BBAA-C195-41A9-AC04-763482E940B5}" presName="bgRect" presStyleLbl="bgShp" presStyleIdx="2" presStyleCnt="5"/>
      <dgm:spPr/>
    </dgm:pt>
    <dgm:pt modelId="{3D3085A6-2A6B-4758-8ADF-844A3FBCA8E9}" type="pres">
      <dgm:prSet presAssocID="{62F7BBAA-C195-41A9-AC04-763482E940B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ke"/>
        </a:ext>
      </dgm:extLst>
    </dgm:pt>
    <dgm:pt modelId="{3163BD5F-0F80-489D-8301-FBB804089DF7}" type="pres">
      <dgm:prSet presAssocID="{62F7BBAA-C195-41A9-AC04-763482E940B5}" presName="spaceRect" presStyleCnt="0"/>
      <dgm:spPr/>
    </dgm:pt>
    <dgm:pt modelId="{2DDDECAC-B19B-47DD-AD35-DFA7DE8BF446}" type="pres">
      <dgm:prSet presAssocID="{62F7BBAA-C195-41A9-AC04-763482E940B5}" presName="parTx" presStyleLbl="revTx" presStyleIdx="2" presStyleCnt="5">
        <dgm:presLayoutVars>
          <dgm:chMax val="0"/>
          <dgm:chPref val="0"/>
        </dgm:presLayoutVars>
      </dgm:prSet>
      <dgm:spPr/>
    </dgm:pt>
    <dgm:pt modelId="{FD675837-300E-4394-8A87-0C84AC2CCD91}" type="pres">
      <dgm:prSet presAssocID="{0D55D885-52B2-4C7E-9D3A-786946433AE8}" presName="sibTrans" presStyleCnt="0"/>
      <dgm:spPr/>
    </dgm:pt>
    <dgm:pt modelId="{4AD3B3A7-0996-42DF-AE71-459A8D99603C}" type="pres">
      <dgm:prSet presAssocID="{69E9F8AC-FC80-445B-A2F0-10EA51C0319F}" presName="compNode" presStyleCnt="0"/>
      <dgm:spPr/>
    </dgm:pt>
    <dgm:pt modelId="{37DEF700-027B-47D7-90A7-D4FB566AB2B1}" type="pres">
      <dgm:prSet presAssocID="{69E9F8AC-FC80-445B-A2F0-10EA51C0319F}" presName="bgRect" presStyleLbl="bgShp" presStyleIdx="3" presStyleCnt="5"/>
      <dgm:spPr/>
    </dgm:pt>
    <dgm:pt modelId="{05948B03-8FF0-44B4-B2CE-09155200B4EA}" type="pres">
      <dgm:prSet presAssocID="{69E9F8AC-FC80-445B-A2F0-10EA51C0319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7DD3AA4-4992-4B3C-B6C1-14866A66B9D0}" type="pres">
      <dgm:prSet presAssocID="{69E9F8AC-FC80-445B-A2F0-10EA51C0319F}" presName="spaceRect" presStyleCnt="0"/>
      <dgm:spPr/>
    </dgm:pt>
    <dgm:pt modelId="{60270965-BB75-4BE1-99EA-968ED3AE575E}" type="pres">
      <dgm:prSet presAssocID="{69E9F8AC-FC80-445B-A2F0-10EA51C0319F}" presName="parTx" presStyleLbl="revTx" presStyleIdx="3" presStyleCnt="5">
        <dgm:presLayoutVars>
          <dgm:chMax val="0"/>
          <dgm:chPref val="0"/>
        </dgm:presLayoutVars>
      </dgm:prSet>
      <dgm:spPr/>
    </dgm:pt>
    <dgm:pt modelId="{2A60AE73-CA5C-4BAD-89A2-5B0CB96B46AB}" type="pres">
      <dgm:prSet presAssocID="{15D0199F-D7BB-4BFD-91A5-1285540D8CE8}" presName="sibTrans" presStyleCnt="0"/>
      <dgm:spPr/>
    </dgm:pt>
    <dgm:pt modelId="{E617C3CA-7FAA-454B-BAD9-6F93A2125B48}" type="pres">
      <dgm:prSet presAssocID="{45BA3B24-B4D5-46DA-A9E8-FBF5FA9FF257}" presName="compNode" presStyleCnt="0"/>
      <dgm:spPr/>
    </dgm:pt>
    <dgm:pt modelId="{BC79C45E-C02E-4279-BEFD-5D1BB95A83CD}" type="pres">
      <dgm:prSet presAssocID="{45BA3B24-B4D5-46DA-A9E8-FBF5FA9FF257}" presName="bgRect" presStyleLbl="bgShp" presStyleIdx="4" presStyleCnt="5"/>
      <dgm:spPr/>
    </dgm:pt>
    <dgm:pt modelId="{9CD68C85-E89E-4CB1-A057-174FDD001A62}" type="pres">
      <dgm:prSet presAssocID="{45BA3B24-B4D5-46DA-A9E8-FBF5FA9FF25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02CC2D6-B7ED-4193-864E-3389DCD3E041}" type="pres">
      <dgm:prSet presAssocID="{45BA3B24-B4D5-46DA-A9E8-FBF5FA9FF257}" presName="spaceRect" presStyleCnt="0"/>
      <dgm:spPr/>
    </dgm:pt>
    <dgm:pt modelId="{CBA58075-5B4F-4F90-8ECC-59D596EE8AB4}" type="pres">
      <dgm:prSet presAssocID="{45BA3B24-B4D5-46DA-A9E8-FBF5FA9FF25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7B99630-8D28-4EFD-B9D1-4176214D1894}" srcId="{851AEDD8-029D-492B-B576-82F69995244C}" destId="{45BA3B24-B4D5-46DA-A9E8-FBF5FA9FF257}" srcOrd="4" destOrd="0" parTransId="{A40A9CB9-B443-4A72-929A-4FAB87D745E3}" sibTransId="{4126BD9A-E82E-411A-B3C6-7F341E2C04C2}"/>
    <dgm:cxn modelId="{72EF095D-A2D5-4E26-95DD-F1E4BEE73861}" srcId="{851AEDD8-029D-492B-B576-82F69995244C}" destId="{5F13EDAB-1C5D-4D4F-9B7D-9552BEAC22CC}" srcOrd="0" destOrd="0" parTransId="{176F152C-7559-4584-BA44-4A21FEB7138A}" sibTransId="{3331AEA8-D0BB-49F8-A67E-D3379BE07B51}"/>
    <dgm:cxn modelId="{287BA346-2CCC-4675-9363-92E0601585E6}" srcId="{851AEDD8-029D-492B-B576-82F69995244C}" destId="{62F7BBAA-C195-41A9-AC04-763482E940B5}" srcOrd="2" destOrd="0" parTransId="{738719B3-4B54-426A-ADFB-79FAFFE8996A}" sibTransId="{0D55D885-52B2-4C7E-9D3A-786946433AE8}"/>
    <dgm:cxn modelId="{A5228967-6AC7-4E3F-B307-0BCE5EBCD6DB}" type="presOf" srcId="{851AEDD8-029D-492B-B576-82F69995244C}" destId="{07418DE3-60FC-4A48-8A11-E4BF303BE774}" srcOrd="0" destOrd="0" presId="urn:microsoft.com/office/officeart/2018/2/layout/IconVerticalSolidList"/>
    <dgm:cxn modelId="{9AFCC54B-1E45-4531-B07C-27AD9EA81B0D}" type="presOf" srcId="{62F7BBAA-C195-41A9-AC04-763482E940B5}" destId="{2DDDECAC-B19B-47DD-AD35-DFA7DE8BF446}" srcOrd="0" destOrd="0" presId="urn:microsoft.com/office/officeart/2018/2/layout/IconVerticalSolidList"/>
    <dgm:cxn modelId="{D95E5756-A6A0-440D-89BF-0AD78E8B4390}" type="presOf" srcId="{45BA3B24-B4D5-46DA-A9E8-FBF5FA9FF257}" destId="{CBA58075-5B4F-4F90-8ECC-59D596EE8AB4}" srcOrd="0" destOrd="0" presId="urn:microsoft.com/office/officeart/2018/2/layout/IconVerticalSolidList"/>
    <dgm:cxn modelId="{F6C1B8C6-E764-488A-8AED-EFAE42910358}" type="presOf" srcId="{69E9F8AC-FC80-445B-A2F0-10EA51C0319F}" destId="{60270965-BB75-4BE1-99EA-968ED3AE575E}" srcOrd="0" destOrd="0" presId="urn:microsoft.com/office/officeart/2018/2/layout/IconVerticalSolidList"/>
    <dgm:cxn modelId="{B62A6AD4-B543-49F4-B58C-45EC9264B456}" srcId="{851AEDD8-029D-492B-B576-82F69995244C}" destId="{69E9F8AC-FC80-445B-A2F0-10EA51C0319F}" srcOrd="3" destOrd="0" parTransId="{A0088F7F-BFF6-4398-BE2D-407C6FEB7A40}" sibTransId="{15D0199F-D7BB-4BFD-91A5-1285540D8CE8}"/>
    <dgm:cxn modelId="{DAF551D4-4883-4180-9085-290118285168}" type="presOf" srcId="{5F13EDAB-1C5D-4D4F-9B7D-9552BEAC22CC}" destId="{E9A282AC-A2A4-4B2F-9ED7-7DA28B36FB31}" srcOrd="0" destOrd="0" presId="urn:microsoft.com/office/officeart/2018/2/layout/IconVerticalSolidList"/>
    <dgm:cxn modelId="{C2AE2BEE-E5E3-4D33-A1DD-F18F360E2BBF}" type="presOf" srcId="{4AC1631B-6299-44C4-8671-BF0E6C0505CC}" destId="{26D67B29-F752-47DB-AF46-3C8BD951247C}" srcOrd="0" destOrd="0" presId="urn:microsoft.com/office/officeart/2018/2/layout/IconVerticalSolidList"/>
    <dgm:cxn modelId="{9306B7F4-1FD8-41D7-8CE3-E6DA11621F69}" srcId="{851AEDD8-029D-492B-B576-82F69995244C}" destId="{4AC1631B-6299-44C4-8671-BF0E6C0505CC}" srcOrd="1" destOrd="0" parTransId="{2C60B34F-84FF-49D0-BA42-5DF49879B5A4}" sibTransId="{28A958AB-99E1-4D92-8C0B-1BC617B4E3E3}"/>
    <dgm:cxn modelId="{27B8231C-C681-4821-ADCB-055C7FB2B799}" type="presParOf" srcId="{07418DE3-60FC-4A48-8A11-E4BF303BE774}" destId="{EAA00E1A-E65D-4FDB-BFDD-67FE848D12A0}" srcOrd="0" destOrd="0" presId="urn:microsoft.com/office/officeart/2018/2/layout/IconVerticalSolidList"/>
    <dgm:cxn modelId="{9A97FCEB-A80C-4B31-A7E8-2BF4D1751096}" type="presParOf" srcId="{EAA00E1A-E65D-4FDB-BFDD-67FE848D12A0}" destId="{AFB591F7-9D36-46CA-935B-983EF2D2AAE7}" srcOrd="0" destOrd="0" presId="urn:microsoft.com/office/officeart/2018/2/layout/IconVerticalSolidList"/>
    <dgm:cxn modelId="{67015D70-C0FA-4CAC-9FCC-9DE5AF9F546D}" type="presParOf" srcId="{EAA00E1A-E65D-4FDB-BFDD-67FE848D12A0}" destId="{D25BFD6A-DA53-40C5-829D-4DD77383D493}" srcOrd="1" destOrd="0" presId="urn:microsoft.com/office/officeart/2018/2/layout/IconVerticalSolidList"/>
    <dgm:cxn modelId="{14DA0F34-FDCF-40E1-86B1-87759F8FF7E7}" type="presParOf" srcId="{EAA00E1A-E65D-4FDB-BFDD-67FE848D12A0}" destId="{3B612878-114A-41B3-BDAA-61E7C54760B1}" srcOrd="2" destOrd="0" presId="urn:microsoft.com/office/officeart/2018/2/layout/IconVerticalSolidList"/>
    <dgm:cxn modelId="{7112E0E8-28DE-43B8-857C-D7B882E6E097}" type="presParOf" srcId="{EAA00E1A-E65D-4FDB-BFDD-67FE848D12A0}" destId="{E9A282AC-A2A4-4B2F-9ED7-7DA28B36FB31}" srcOrd="3" destOrd="0" presId="urn:microsoft.com/office/officeart/2018/2/layout/IconVerticalSolidList"/>
    <dgm:cxn modelId="{5BE4069D-6E3D-4896-96AD-14A575920D95}" type="presParOf" srcId="{07418DE3-60FC-4A48-8A11-E4BF303BE774}" destId="{351F47C1-E92A-4A0C-AFB2-5FECA9647014}" srcOrd="1" destOrd="0" presId="urn:microsoft.com/office/officeart/2018/2/layout/IconVerticalSolidList"/>
    <dgm:cxn modelId="{C96E6CDB-963A-4D6D-A669-B4326260692C}" type="presParOf" srcId="{07418DE3-60FC-4A48-8A11-E4BF303BE774}" destId="{976A93A5-F1B0-4F38-9671-D0BD3261F38E}" srcOrd="2" destOrd="0" presId="urn:microsoft.com/office/officeart/2018/2/layout/IconVerticalSolidList"/>
    <dgm:cxn modelId="{1E77C05A-C148-471C-9F1D-B83E235FDE0C}" type="presParOf" srcId="{976A93A5-F1B0-4F38-9671-D0BD3261F38E}" destId="{62A8BAD4-296E-4A4D-A196-B0601195696B}" srcOrd="0" destOrd="0" presId="urn:microsoft.com/office/officeart/2018/2/layout/IconVerticalSolidList"/>
    <dgm:cxn modelId="{D46205A9-5DC5-4198-814C-7CB3CF3A52D8}" type="presParOf" srcId="{976A93A5-F1B0-4F38-9671-D0BD3261F38E}" destId="{A63DD6DD-62B9-4072-8980-E9F4112EF332}" srcOrd="1" destOrd="0" presId="urn:microsoft.com/office/officeart/2018/2/layout/IconVerticalSolidList"/>
    <dgm:cxn modelId="{BA6D5AD5-A540-4C89-828D-D675D44A3F8C}" type="presParOf" srcId="{976A93A5-F1B0-4F38-9671-D0BD3261F38E}" destId="{94420D20-4E7A-4CD8-83A0-7B71751E1314}" srcOrd="2" destOrd="0" presId="urn:microsoft.com/office/officeart/2018/2/layout/IconVerticalSolidList"/>
    <dgm:cxn modelId="{570E35A6-F647-4983-A9AC-758BA13A059C}" type="presParOf" srcId="{976A93A5-F1B0-4F38-9671-D0BD3261F38E}" destId="{26D67B29-F752-47DB-AF46-3C8BD951247C}" srcOrd="3" destOrd="0" presId="urn:microsoft.com/office/officeart/2018/2/layout/IconVerticalSolidList"/>
    <dgm:cxn modelId="{42BA1C3B-33A9-4611-861F-E78E5909B383}" type="presParOf" srcId="{07418DE3-60FC-4A48-8A11-E4BF303BE774}" destId="{0A42DB0E-56EB-40DB-926D-CC0A2DAF806D}" srcOrd="3" destOrd="0" presId="urn:microsoft.com/office/officeart/2018/2/layout/IconVerticalSolidList"/>
    <dgm:cxn modelId="{7B5FC445-7693-4FBE-989F-5DEF20F916AE}" type="presParOf" srcId="{07418DE3-60FC-4A48-8A11-E4BF303BE774}" destId="{C1D02A38-7172-4F28-A3C7-813D2874AF8B}" srcOrd="4" destOrd="0" presId="urn:microsoft.com/office/officeart/2018/2/layout/IconVerticalSolidList"/>
    <dgm:cxn modelId="{DFDB1FE8-B07D-4C6C-B5DB-C3887A97A2AD}" type="presParOf" srcId="{C1D02A38-7172-4F28-A3C7-813D2874AF8B}" destId="{7DFFB736-78B6-4F16-BE7D-0EA8525A7AB9}" srcOrd="0" destOrd="0" presId="urn:microsoft.com/office/officeart/2018/2/layout/IconVerticalSolidList"/>
    <dgm:cxn modelId="{B6F652F9-6198-488F-9B17-4F12EF96B2E9}" type="presParOf" srcId="{C1D02A38-7172-4F28-A3C7-813D2874AF8B}" destId="{3D3085A6-2A6B-4758-8ADF-844A3FBCA8E9}" srcOrd="1" destOrd="0" presId="urn:microsoft.com/office/officeart/2018/2/layout/IconVerticalSolidList"/>
    <dgm:cxn modelId="{003850AA-055E-4796-9964-DE4C93C903E5}" type="presParOf" srcId="{C1D02A38-7172-4F28-A3C7-813D2874AF8B}" destId="{3163BD5F-0F80-489D-8301-FBB804089DF7}" srcOrd="2" destOrd="0" presId="urn:microsoft.com/office/officeart/2018/2/layout/IconVerticalSolidList"/>
    <dgm:cxn modelId="{0DD9FDEE-1D1E-4F45-B83A-20CED7122C99}" type="presParOf" srcId="{C1D02A38-7172-4F28-A3C7-813D2874AF8B}" destId="{2DDDECAC-B19B-47DD-AD35-DFA7DE8BF446}" srcOrd="3" destOrd="0" presId="urn:microsoft.com/office/officeart/2018/2/layout/IconVerticalSolidList"/>
    <dgm:cxn modelId="{4E854303-BFDC-4326-AB84-360E97B8CEAB}" type="presParOf" srcId="{07418DE3-60FC-4A48-8A11-E4BF303BE774}" destId="{FD675837-300E-4394-8A87-0C84AC2CCD91}" srcOrd="5" destOrd="0" presId="urn:microsoft.com/office/officeart/2018/2/layout/IconVerticalSolidList"/>
    <dgm:cxn modelId="{B7DE8FE0-5503-4E1D-B91E-57C2286B3904}" type="presParOf" srcId="{07418DE3-60FC-4A48-8A11-E4BF303BE774}" destId="{4AD3B3A7-0996-42DF-AE71-459A8D99603C}" srcOrd="6" destOrd="0" presId="urn:microsoft.com/office/officeart/2018/2/layout/IconVerticalSolidList"/>
    <dgm:cxn modelId="{3749DB9C-E7E4-4DF4-BA3F-800A6494370C}" type="presParOf" srcId="{4AD3B3A7-0996-42DF-AE71-459A8D99603C}" destId="{37DEF700-027B-47D7-90A7-D4FB566AB2B1}" srcOrd="0" destOrd="0" presId="urn:microsoft.com/office/officeart/2018/2/layout/IconVerticalSolidList"/>
    <dgm:cxn modelId="{CC198F6E-0EE4-42ED-BD38-FFDB13951F7F}" type="presParOf" srcId="{4AD3B3A7-0996-42DF-AE71-459A8D99603C}" destId="{05948B03-8FF0-44B4-B2CE-09155200B4EA}" srcOrd="1" destOrd="0" presId="urn:microsoft.com/office/officeart/2018/2/layout/IconVerticalSolidList"/>
    <dgm:cxn modelId="{DC528EFB-DFBF-4D47-AD38-3EF77F114252}" type="presParOf" srcId="{4AD3B3A7-0996-42DF-AE71-459A8D99603C}" destId="{47DD3AA4-4992-4B3C-B6C1-14866A66B9D0}" srcOrd="2" destOrd="0" presId="urn:microsoft.com/office/officeart/2018/2/layout/IconVerticalSolidList"/>
    <dgm:cxn modelId="{3F93A999-8F23-442A-AAD5-EA11E28A5730}" type="presParOf" srcId="{4AD3B3A7-0996-42DF-AE71-459A8D99603C}" destId="{60270965-BB75-4BE1-99EA-968ED3AE575E}" srcOrd="3" destOrd="0" presId="urn:microsoft.com/office/officeart/2018/2/layout/IconVerticalSolidList"/>
    <dgm:cxn modelId="{4F3FAA41-75DF-4860-89C6-EB8F3213CBF3}" type="presParOf" srcId="{07418DE3-60FC-4A48-8A11-E4BF303BE774}" destId="{2A60AE73-CA5C-4BAD-89A2-5B0CB96B46AB}" srcOrd="7" destOrd="0" presId="urn:microsoft.com/office/officeart/2018/2/layout/IconVerticalSolidList"/>
    <dgm:cxn modelId="{98474C04-917D-4892-B250-482F58FC840B}" type="presParOf" srcId="{07418DE3-60FC-4A48-8A11-E4BF303BE774}" destId="{E617C3CA-7FAA-454B-BAD9-6F93A2125B48}" srcOrd="8" destOrd="0" presId="urn:microsoft.com/office/officeart/2018/2/layout/IconVerticalSolidList"/>
    <dgm:cxn modelId="{10E89B13-8DED-45C1-8ABC-72823448AD27}" type="presParOf" srcId="{E617C3CA-7FAA-454B-BAD9-6F93A2125B48}" destId="{BC79C45E-C02E-4279-BEFD-5D1BB95A83CD}" srcOrd="0" destOrd="0" presId="urn:microsoft.com/office/officeart/2018/2/layout/IconVerticalSolidList"/>
    <dgm:cxn modelId="{DE0AA365-5430-4227-AF0C-F0B8BD3BE441}" type="presParOf" srcId="{E617C3CA-7FAA-454B-BAD9-6F93A2125B48}" destId="{9CD68C85-E89E-4CB1-A057-174FDD001A62}" srcOrd="1" destOrd="0" presId="urn:microsoft.com/office/officeart/2018/2/layout/IconVerticalSolidList"/>
    <dgm:cxn modelId="{8ACA444B-66FB-47B1-BAA0-CD4E5D20BEC8}" type="presParOf" srcId="{E617C3CA-7FAA-454B-BAD9-6F93A2125B48}" destId="{C02CC2D6-B7ED-4193-864E-3389DCD3E041}" srcOrd="2" destOrd="0" presId="urn:microsoft.com/office/officeart/2018/2/layout/IconVerticalSolidList"/>
    <dgm:cxn modelId="{83CA17E3-3D58-4F34-9CC6-DBA8CA81A30B}" type="presParOf" srcId="{E617C3CA-7FAA-454B-BAD9-6F93A2125B48}" destId="{CBA58075-5B4F-4F90-8ECC-59D596EE8A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4672F-5B0B-461D-84E7-2AC5BE1AF134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615F69-0736-4810-B8FB-844315D9E3A4}">
      <dgm:prSet/>
      <dgm:spPr/>
      <dgm:t>
        <a:bodyPr/>
        <a:lstStyle/>
        <a:p>
          <a:r>
            <a:rPr lang="en-US" b="1"/>
            <a:t>24 credits</a:t>
          </a:r>
          <a:endParaRPr lang="en-US"/>
        </a:p>
      </dgm:t>
    </dgm:pt>
    <dgm:pt modelId="{DA89F78A-A95E-4C6F-8263-BCBC8AA397C4}" type="parTrans" cxnId="{AB242D92-0BAA-45E4-B708-321148CBBF24}">
      <dgm:prSet/>
      <dgm:spPr/>
      <dgm:t>
        <a:bodyPr/>
        <a:lstStyle/>
        <a:p>
          <a:endParaRPr lang="en-US"/>
        </a:p>
      </dgm:t>
    </dgm:pt>
    <dgm:pt modelId="{8B71AF72-9E2F-4817-B147-E1031A032A87}" type="sibTrans" cxnId="{AB242D92-0BAA-45E4-B708-321148CBBF24}">
      <dgm:prSet/>
      <dgm:spPr/>
      <dgm:t>
        <a:bodyPr/>
        <a:lstStyle/>
        <a:p>
          <a:endParaRPr lang="en-US"/>
        </a:p>
      </dgm:t>
    </dgm:pt>
    <dgm:pt modelId="{EB614EEA-44D9-4218-AD2F-43FE496E40C3}">
      <dgm:prSet/>
      <dgm:spPr/>
      <dgm:t>
        <a:bodyPr/>
        <a:lstStyle/>
        <a:p>
          <a:r>
            <a:rPr lang="en-US"/>
            <a:t>Must meet all subject level credit requirements!</a:t>
          </a:r>
        </a:p>
      </dgm:t>
    </dgm:pt>
    <dgm:pt modelId="{922C109B-F8BB-4E9F-AE8A-53844334B239}" type="parTrans" cxnId="{362E1414-C832-42BD-94A5-EF5A5D79EFAE}">
      <dgm:prSet/>
      <dgm:spPr/>
      <dgm:t>
        <a:bodyPr/>
        <a:lstStyle/>
        <a:p>
          <a:endParaRPr lang="en-US"/>
        </a:p>
      </dgm:t>
    </dgm:pt>
    <dgm:pt modelId="{A5626933-E474-46BA-B18D-850083C616A7}" type="sibTrans" cxnId="{362E1414-C832-42BD-94A5-EF5A5D79EFAE}">
      <dgm:prSet/>
      <dgm:spPr/>
      <dgm:t>
        <a:bodyPr/>
        <a:lstStyle/>
        <a:p>
          <a:endParaRPr lang="en-US"/>
        </a:p>
      </dgm:t>
    </dgm:pt>
    <dgm:pt modelId="{D7C8BFD8-F006-4D12-8CFA-6CC71D358D4D}">
      <dgm:prSet/>
      <dgm:spPr/>
      <dgm:t>
        <a:bodyPr/>
        <a:lstStyle/>
        <a:p>
          <a:r>
            <a:rPr lang="en-US" b="1"/>
            <a:t>GPA</a:t>
          </a:r>
          <a:endParaRPr lang="en-US"/>
        </a:p>
      </dgm:t>
    </dgm:pt>
    <dgm:pt modelId="{174E37DC-B319-4AFF-8D36-2FFB35931D3D}" type="parTrans" cxnId="{2599130A-6A76-45A5-A526-3744A062557E}">
      <dgm:prSet/>
      <dgm:spPr/>
      <dgm:t>
        <a:bodyPr/>
        <a:lstStyle/>
        <a:p>
          <a:endParaRPr lang="en-US"/>
        </a:p>
      </dgm:t>
    </dgm:pt>
    <dgm:pt modelId="{0C27C6F3-4C7D-454D-A04B-762FABAC6994}" type="sibTrans" cxnId="{2599130A-6A76-45A5-A526-3744A062557E}">
      <dgm:prSet/>
      <dgm:spPr/>
      <dgm:t>
        <a:bodyPr/>
        <a:lstStyle/>
        <a:p>
          <a:endParaRPr lang="en-US"/>
        </a:p>
      </dgm:t>
    </dgm:pt>
    <dgm:pt modelId="{B923A8EB-2AF4-4509-9DBE-BECB7B356F49}">
      <dgm:prSet/>
      <dgm:spPr/>
      <dgm:t>
        <a:bodyPr/>
        <a:lstStyle/>
        <a:p>
          <a:r>
            <a:rPr lang="en-US"/>
            <a:t>Minimum 2.0 </a:t>
          </a:r>
          <a:r>
            <a:rPr lang="en-US" u="sng"/>
            <a:t>unweighted</a:t>
          </a:r>
          <a:endParaRPr lang="en-US"/>
        </a:p>
      </dgm:t>
    </dgm:pt>
    <dgm:pt modelId="{22BC2D21-DAF1-47BF-AFF9-15E897894842}" type="parTrans" cxnId="{8FD721B7-2F3B-496E-BD60-E8D325331191}">
      <dgm:prSet/>
      <dgm:spPr/>
      <dgm:t>
        <a:bodyPr/>
        <a:lstStyle/>
        <a:p>
          <a:endParaRPr lang="en-US"/>
        </a:p>
      </dgm:t>
    </dgm:pt>
    <dgm:pt modelId="{7843C77A-0BCF-4347-8226-12AD4A63BE50}" type="sibTrans" cxnId="{8FD721B7-2F3B-496E-BD60-E8D325331191}">
      <dgm:prSet/>
      <dgm:spPr/>
      <dgm:t>
        <a:bodyPr/>
        <a:lstStyle/>
        <a:p>
          <a:endParaRPr lang="en-US"/>
        </a:p>
      </dgm:t>
    </dgm:pt>
    <dgm:pt modelId="{01EDEF49-06DD-4C0D-9712-BCB1E3BAAFA8}">
      <dgm:prSet/>
      <dgm:spPr/>
      <dgm:t>
        <a:bodyPr/>
        <a:lstStyle/>
        <a:p>
          <a:r>
            <a:rPr lang="en-US" b="1"/>
            <a:t>Testing</a:t>
          </a:r>
          <a:endParaRPr lang="en-US"/>
        </a:p>
      </dgm:t>
    </dgm:pt>
    <dgm:pt modelId="{778A2C5B-2278-4CDD-B620-7FF0916F9ACC}" type="parTrans" cxnId="{75250513-0968-463B-A796-E1051FA9D110}">
      <dgm:prSet/>
      <dgm:spPr/>
      <dgm:t>
        <a:bodyPr/>
        <a:lstStyle/>
        <a:p>
          <a:endParaRPr lang="en-US"/>
        </a:p>
      </dgm:t>
    </dgm:pt>
    <dgm:pt modelId="{2A38A82A-750E-49F8-A566-28CC9AC4122D}" type="sibTrans" cxnId="{75250513-0968-463B-A796-E1051FA9D110}">
      <dgm:prSet/>
      <dgm:spPr/>
      <dgm:t>
        <a:bodyPr/>
        <a:lstStyle/>
        <a:p>
          <a:endParaRPr lang="en-US"/>
        </a:p>
      </dgm:t>
    </dgm:pt>
    <dgm:pt modelId="{178E74B6-4F24-4220-BF01-FE7D569F6C90}">
      <dgm:prSet/>
      <dgm:spPr/>
      <dgm:t>
        <a:bodyPr/>
        <a:lstStyle/>
        <a:p>
          <a:r>
            <a:rPr lang="en-US" dirty="0"/>
            <a:t>Must PASS Grade 10 FAST ELA </a:t>
          </a:r>
        </a:p>
      </dgm:t>
    </dgm:pt>
    <dgm:pt modelId="{5FFDEB93-5731-4A98-A1E2-84F9B0DC0D09}" type="parTrans" cxnId="{61F04A2C-0C20-4D4C-83E8-10A5143C8D4E}">
      <dgm:prSet/>
      <dgm:spPr/>
      <dgm:t>
        <a:bodyPr/>
        <a:lstStyle/>
        <a:p>
          <a:endParaRPr lang="en-US"/>
        </a:p>
      </dgm:t>
    </dgm:pt>
    <dgm:pt modelId="{69C6C456-328C-42CB-9A11-5E2F3399074A}" type="sibTrans" cxnId="{61F04A2C-0C20-4D4C-83E8-10A5143C8D4E}">
      <dgm:prSet/>
      <dgm:spPr/>
      <dgm:t>
        <a:bodyPr/>
        <a:lstStyle/>
        <a:p>
          <a:endParaRPr lang="en-US"/>
        </a:p>
      </dgm:t>
    </dgm:pt>
    <dgm:pt modelId="{B9DBF638-596B-43E2-9DF5-0D30F7BFAE8C}">
      <dgm:prSet/>
      <dgm:spPr/>
      <dgm:t>
        <a:bodyPr/>
        <a:lstStyle/>
        <a:p>
          <a:r>
            <a:rPr lang="en-US" dirty="0"/>
            <a:t>OR</a:t>
          </a:r>
        </a:p>
      </dgm:t>
    </dgm:pt>
    <dgm:pt modelId="{55AABD8A-FC61-48CB-9FC6-7E6E29D7476A}" type="parTrans" cxnId="{6FBB9C01-F148-4ED6-8199-0C59B8E363D3}">
      <dgm:prSet/>
      <dgm:spPr/>
      <dgm:t>
        <a:bodyPr/>
        <a:lstStyle/>
        <a:p>
          <a:endParaRPr lang="en-US"/>
        </a:p>
      </dgm:t>
    </dgm:pt>
    <dgm:pt modelId="{19F80960-E39E-4A5E-AA06-6458E1FC51FB}" type="sibTrans" cxnId="{6FBB9C01-F148-4ED6-8199-0C59B8E363D3}">
      <dgm:prSet/>
      <dgm:spPr/>
      <dgm:t>
        <a:bodyPr/>
        <a:lstStyle/>
        <a:p>
          <a:endParaRPr lang="en-US"/>
        </a:p>
      </dgm:t>
    </dgm:pt>
    <dgm:pt modelId="{DA26A4C1-D725-494C-BE0D-EC3716622AF5}">
      <dgm:prSet/>
      <dgm:spPr/>
      <dgm:t>
        <a:bodyPr/>
        <a:lstStyle/>
        <a:p>
          <a:r>
            <a:rPr lang="en-US" dirty="0"/>
            <a:t>Earn a concordant score on SAT (480 EBRW), ACT (avg 18 Read &amp; Eng) or CLT (sum 36 Verbal Reasoning/Grammar)</a:t>
          </a:r>
        </a:p>
      </dgm:t>
    </dgm:pt>
    <dgm:pt modelId="{A85F3964-EA2E-4A0C-AE75-1372FF67DA21}" type="parTrans" cxnId="{8DBC13DF-F7B6-453C-B87D-E25A7EC9916E}">
      <dgm:prSet/>
      <dgm:spPr/>
      <dgm:t>
        <a:bodyPr/>
        <a:lstStyle/>
        <a:p>
          <a:endParaRPr lang="en-US"/>
        </a:p>
      </dgm:t>
    </dgm:pt>
    <dgm:pt modelId="{C10EC5A8-E12F-4FA3-A0D4-65982C230DAE}" type="sibTrans" cxnId="{8DBC13DF-F7B6-453C-B87D-E25A7EC9916E}">
      <dgm:prSet/>
      <dgm:spPr/>
      <dgm:t>
        <a:bodyPr/>
        <a:lstStyle/>
        <a:p>
          <a:endParaRPr lang="en-US"/>
        </a:p>
      </dgm:t>
    </dgm:pt>
    <dgm:pt modelId="{BC5A8809-15B3-45CD-9818-20A8CDEF8D27}">
      <dgm:prSet/>
      <dgm:spPr/>
      <dgm:t>
        <a:bodyPr/>
        <a:lstStyle/>
        <a:p>
          <a:r>
            <a:rPr lang="en-US" dirty="0"/>
            <a:t>Must PASS </a:t>
          </a:r>
          <a:r>
            <a:rPr lang="en-US" dirty="0" err="1"/>
            <a:t>Alg</a:t>
          </a:r>
          <a:r>
            <a:rPr lang="en-US" dirty="0"/>
            <a:t> 1 EOC</a:t>
          </a:r>
        </a:p>
      </dgm:t>
    </dgm:pt>
    <dgm:pt modelId="{EF484D68-02AD-4CAE-9EB9-BCB2CD86A262}" type="parTrans" cxnId="{509B8358-40E5-4A21-933A-2E74A87DC2EA}">
      <dgm:prSet/>
      <dgm:spPr/>
      <dgm:t>
        <a:bodyPr/>
        <a:lstStyle/>
        <a:p>
          <a:endParaRPr lang="en-US"/>
        </a:p>
      </dgm:t>
    </dgm:pt>
    <dgm:pt modelId="{59293D7A-16F3-4E3B-8C08-E6EC0BD90095}" type="sibTrans" cxnId="{509B8358-40E5-4A21-933A-2E74A87DC2EA}">
      <dgm:prSet/>
      <dgm:spPr/>
      <dgm:t>
        <a:bodyPr/>
        <a:lstStyle/>
        <a:p>
          <a:endParaRPr lang="en-US"/>
        </a:p>
      </dgm:t>
    </dgm:pt>
    <dgm:pt modelId="{5D953545-91EE-4D25-A166-79EA60FE9F7B}">
      <dgm:prSet/>
      <dgm:spPr/>
      <dgm:t>
        <a:bodyPr/>
        <a:lstStyle/>
        <a:p>
          <a:r>
            <a:rPr lang="en-US"/>
            <a:t>OR</a:t>
          </a:r>
        </a:p>
      </dgm:t>
    </dgm:pt>
    <dgm:pt modelId="{FD0287F9-70B1-497A-AC6A-9D2501E35DC3}" type="parTrans" cxnId="{81046C91-9145-495F-81A4-D1B9F4DE6649}">
      <dgm:prSet/>
      <dgm:spPr/>
      <dgm:t>
        <a:bodyPr/>
        <a:lstStyle/>
        <a:p>
          <a:endParaRPr lang="en-US"/>
        </a:p>
      </dgm:t>
    </dgm:pt>
    <dgm:pt modelId="{A658381B-7613-4E01-92A2-679611C69FEA}" type="sibTrans" cxnId="{81046C91-9145-495F-81A4-D1B9F4DE6649}">
      <dgm:prSet/>
      <dgm:spPr/>
      <dgm:t>
        <a:bodyPr/>
        <a:lstStyle/>
        <a:p>
          <a:endParaRPr lang="en-US"/>
        </a:p>
      </dgm:t>
    </dgm:pt>
    <dgm:pt modelId="{39D9B570-1410-42EA-A5F8-A79FA96A626C}">
      <dgm:prSet/>
      <dgm:spPr/>
      <dgm:t>
        <a:bodyPr/>
        <a:lstStyle/>
        <a:p>
          <a:r>
            <a:rPr lang="en-US" dirty="0"/>
            <a:t>Earn a concordant on PSAT (430-math), SAT (420-math), ACT (16-math), or CLT (11-quantitative) </a:t>
          </a:r>
        </a:p>
      </dgm:t>
    </dgm:pt>
    <dgm:pt modelId="{FF698BAC-A38B-404D-BCF0-A4BE5227937A}" type="parTrans" cxnId="{05A77B69-A607-4C0E-98A2-89E4DF6A9949}">
      <dgm:prSet/>
      <dgm:spPr/>
      <dgm:t>
        <a:bodyPr/>
        <a:lstStyle/>
        <a:p>
          <a:endParaRPr lang="en-US"/>
        </a:p>
      </dgm:t>
    </dgm:pt>
    <dgm:pt modelId="{CA6A3E67-9D1B-4F1F-9483-5452DF1F0C9F}" type="sibTrans" cxnId="{05A77B69-A607-4C0E-98A2-89E4DF6A9949}">
      <dgm:prSet/>
      <dgm:spPr/>
      <dgm:t>
        <a:bodyPr/>
        <a:lstStyle/>
        <a:p>
          <a:endParaRPr lang="en-US"/>
        </a:p>
      </dgm:t>
    </dgm:pt>
    <dgm:pt modelId="{CC159B56-7454-42A0-8768-6380B6E82EC9}" type="pres">
      <dgm:prSet presAssocID="{8644672F-5B0B-461D-84E7-2AC5BE1AF134}" presName="Name0" presStyleCnt="0">
        <dgm:presLayoutVars>
          <dgm:dir/>
          <dgm:animLvl val="lvl"/>
          <dgm:resizeHandles val="exact"/>
        </dgm:presLayoutVars>
      </dgm:prSet>
      <dgm:spPr/>
    </dgm:pt>
    <dgm:pt modelId="{53D475DC-219B-4FE9-A815-04EC79E603E8}" type="pres">
      <dgm:prSet presAssocID="{64615F69-0736-4810-B8FB-844315D9E3A4}" presName="composite" presStyleCnt="0"/>
      <dgm:spPr/>
    </dgm:pt>
    <dgm:pt modelId="{9983A482-DAF8-47AD-9F4C-16927FB563CD}" type="pres">
      <dgm:prSet presAssocID="{64615F69-0736-4810-B8FB-844315D9E3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4AF0630-8409-4E06-93CA-B2F85D980174}" type="pres">
      <dgm:prSet presAssocID="{64615F69-0736-4810-B8FB-844315D9E3A4}" presName="desTx" presStyleLbl="alignAccFollowNode1" presStyleIdx="0" presStyleCnt="3">
        <dgm:presLayoutVars>
          <dgm:bulletEnabled val="1"/>
        </dgm:presLayoutVars>
      </dgm:prSet>
      <dgm:spPr/>
    </dgm:pt>
    <dgm:pt modelId="{07C6DD98-1C8D-4B58-8860-E01AB3E69FA9}" type="pres">
      <dgm:prSet presAssocID="{8B71AF72-9E2F-4817-B147-E1031A032A87}" presName="space" presStyleCnt="0"/>
      <dgm:spPr/>
    </dgm:pt>
    <dgm:pt modelId="{85A9E816-BCE7-4BF0-9FAB-7B639B24B60A}" type="pres">
      <dgm:prSet presAssocID="{D7C8BFD8-F006-4D12-8CFA-6CC71D358D4D}" presName="composite" presStyleCnt="0"/>
      <dgm:spPr/>
    </dgm:pt>
    <dgm:pt modelId="{CDCB09FC-7CFB-4415-B2EB-40983AF2825B}" type="pres">
      <dgm:prSet presAssocID="{D7C8BFD8-F006-4D12-8CFA-6CC71D358D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8D647C-EF8E-4971-A28D-F98A9DE94C8B}" type="pres">
      <dgm:prSet presAssocID="{D7C8BFD8-F006-4D12-8CFA-6CC71D358D4D}" presName="desTx" presStyleLbl="alignAccFollowNode1" presStyleIdx="1" presStyleCnt="3">
        <dgm:presLayoutVars>
          <dgm:bulletEnabled val="1"/>
        </dgm:presLayoutVars>
      </dgm:prSet>
      <dgm:spPr/>
    </dgm:pt>
    <dgm:pt modelId="{8F6EE613-D802-4A10-88B6-4C7F0A168AE5}" type="pres">
      <dgm:prSet presAssocID="{0C27C6F3-4C7D-454D-A04B-762FABAC6994}" presName="space" presStyleCnt="0"/>
      <dgm:spPr/>
    </dgm:pt>
    <dgm:pt modelId="{1BFEC516-33A5-4983-8A08-393F022A8415}" type="pres">
      <dgm:prSet presAssocID="{01EDEF49-06DD-4C0D-9712-BCB1E3BAAFA8}" presName="composite" presStyleCnt="0"/>
      <dgm:spPr/>
    </dgm:pt>
    <dgm:pt modelId="{ABFD5107-D3E3-48BF-88E5-2EEAFFA46304}" type="pres">
      <dgm:prSet presAssocID="{01EDEF49-06DD-4C0D-9712-BCB1E3BAAFA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D28206-7EB7-4300-9855-468A09BC12E4}" type="pres">
      <dgm:prSet presAssocID="{01EDEF49-06DD-4C0D-9712-BCB1E3BAAFA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BB9C01-F148-4ED6-8199-0C59B8E363D3}" srcId="{178E74B6-4F24-4220-BF01-FE7D569F6C90}" destId="{B9DBF638-596B-43E2-9DF5-0D30F7BFAE8C}" srcOrd="0" destOrd="0" parTransId="{55AABD8A-FC61-48CB-9FC6-7E6E29D7476A}" sibTransId="{19F80960-E39E-4A5E-AA06-6458E1FC51FB}"/>
    <dgm:cxn modelId="{2599130A-6A76-45A5-A526-3744A062557E}" srcId="{8644672F-5B0B-461D-84E7-2AC5BE1AF134}" destId="{D7C8BFD8-F006-4D12-8CFA-6CC71D358D4D}" srcOrd="1" destOrd="0" parTransId="{174E37DC-B319-4AFF-8D36-2FFB35931D3D}" sibTransId="{0C27C6F3-4C7D-454D-A04B-762FABAC6994}"/>
    <dgm:cxn modelId="{3EE6630F-A513-4E04-95F8-AF574F2DC787}" type="presOf" srcId="{64615F69-0736-4810-B8FB-844315D9E3A4}" destId="{9983A482-DAF8-47AD-9F4C-16927FB563CD}" srcOrd="0" destOrd="0" presId="urn:microsoft.com/office/officeart/2005/8/layout/hList1"/>
    <dgm:cxn modelId="{75250513-0968-463B-A796-E1051FA9D110}" srcId="{8644672F-5B0B-461D-84E7-2AC5BE1AF134}" destId="{01EDEF49-06DD-4C0D-9712-BCB1E3BAAFA8}" srcOrd="2" destOrd="0" parTransId="{778A2C5B-2278-4CDD-B620-7FF0916F9ACC}" sibTransId="{2A38A82A-750E-49F8-A566-28CC9AC4122D}"/>
    <dgm:cxn modelId="{C142A913-FB02-4359-B3F3-402D3B3EB86B}" type="presOf" srcId="{178E74B6-4F24-4220-BF01-FE7D569F6C90}" destId="{7AD28206-7EB7-4300-9855-468A09BC12E4}" srcOrd="0" destOrd="0" presId="urn:microsoft.com/office/officeart/2005/8/layout/hList1"/>
    <dgm:cxn modelId="{362E1414-C832-42BD-94A5-EF5A5D79EFAE}" srcId="{64615F69-0736-4810-B8FB-844315D9E3A4}" destId="{EB614EEA-44D9-4218-AD2F-43FE496E40C3}" srcOrd="0" destOrd="0" parTransId="{922C109B-F8BB-4E9F-AE8A-53844334B239}" sibTransId="{A5626933-E474-46BA-B18D-850083C616A7}"/>
    <dgm:cxn modelId="{451A152B-C0EA-4CB2-B394-D783F140EC70}" type="presOf" srcId="{8644672F-5B0B-461D-84E7-2AC5BE1AF134}" destId="{CC159B56-7454-42A0-8768-6380B6E82EC9}" srcOrd="0" destOrd="0" presId="urn:microsoft.com/office/officeart/2005/8/layout/hList1"/>
    <dgm:cxn modelId="{61F04A2C-0C20-4D4C-83E8-10A5143C8D4E}" srcId="{01EDEF49-06DD-4C0D-9712-BCB1E3BAAFA8}" destId="{178E74B6-4F24-4220-BF01-FE7D569F6C90}" srcOrd="0" destOrd="0" parTransId="{5FFDEB93-5731-4A98-A1E2-84F9B0DC0D09}" sibTransId="{69C6C456-328C-42CB-9A11-5E2F3399074A}"/>
    <dgm:cxn modelId="{C3DC4D31-B898-45DC-8FAA-B5E42B9BCEE0}" type="presOf" srcId="{DA26A4C1-D725-494C-BE0D-EC3716622AF5}" destId="{7AD28206-7EB7-4300-9855-468A09BC12E4}" srcOrd="0" destOrd="2" presId="urn:microsoft.com/office/officeart/2005/8/layout/hList1"/>
    <dgm:cxn modelId="{CBE56049-46BD-4554-B814-8EB29F549EFA}" type="presOf" srcId="{BC5A8809-15B3-45CD-9818-20A8CDEF8D27}" destId="{7AD28206-7EB7-4300-9855-468A09BC12E4}" srcOrd="0" destOrd="3" presId="urn:microsoft.com/office/officeart/2005/8/layout/hList1"/>
    <dgm:cxn modelId="{05A77B69-A607-4C0E-98A2-89E4DF6A9949}" srcId="{BC5A8809-15B3-45CD-9818-20A8CDEF8D27}" destId="{39D9B570-1410-42EA-A5F8-A79FA96A626C}" srcOrd="1" destOrd="0" parTransId="{FF698BAC-A38B-404D-BCF0-A4BE5227937A}" sibTransId="{CA6A3E67-9D1B-4F1F-9483-5452DF1F0C9F}"/>
    <dgm:cxn modelId="{592CCA4B-A76F-4F20-9592-6C48CABD7EB7}" type="presOf" srcId="{01EDEF49-06DD-4C0D-9712-BCB1E3BAAFA8}" destId="{ABFD5107-D3E3-48BF-88E5-2EEAFFA46304}" srcOrd="0" destOrd="0" presId="urn:microsoft.com/office/officeart/2005/8/layout/hList1"/>
    <dgm:cxn modelId="{E09F854D-CDA1-4166-B6ED-B47C145FF903}" type="presOf" srcId="{39D9B570-1410-42EA-A5F8-A79FA96A626C}" destId="{7AD28206-7EB7-4300-9855-468A09BC12E4}" srcOrd="0" destOrd="5" presId="urn:microsoft.com/office/officeart/2005/8/layout/hList1"/>
    <dgm:cxn modelId="{509B8358-40E5-4A21-933A-2E74A87DC2EA}" srcId="{01EDEF49-06DD-4C0D-9712-BCB1E3BAAFA8}" destId="{BC5A8809-15B3-45CD-9818-20A8CDEF8D27}" srcOrd="1" destOrd="0" parTransId="{EF484D68-02AD-4CAE-9EB9-BCB2CD86A262}" sibTransId="{59293D7A-16F3-4E3B-8C08-E6EC0BD90095}"/>
    <dgm:cxn modelId="{81046C91-9145-495F-81A4-D1B9F4DE6649}" srcId="{BC5A8809-15B3-45CD-9818-20A8CDEF8D27}" destId="{5D953545-91EE-4D25-A166-79EA60FE9F7B}" srcOrd="0" destOrd="0" parTransId="{FD0287F9-70B1-497A-AC6A-9D2501E35DC3}" sibTransId="{A658381B-7613-4E01-92A2-679611C69FEA}"/>
    <dgm:cxn modelId="{AB242D92-0BAA-45E4-B708-321148CBBF24}" srcId="{8644672F-5B0B-461D-84E7-2AC5BE1AF134}" destId="{64615F69-0736-4810-B8FB-844315D9E3A4}" srcOrd="0" destOrd="0" parTransId="{DA89F78A-A95E-4C6F-8263-BCBC8AA397C4}" sibTransId="{8B71AF72-9E2F-4817-B147-E1031A032A87}"/>
    <dgm:cxn modelId="{E9C533A8-FCDB-4375-BF36-6A137882BA5E}" type="presOf" srcId="{D7C8BFD8-F006-4D12-8CFA-6CC71D358D4D}" destId="{CDCB09FC-7CFB-4415-B2EB-40983AF2825B}" srcOrd="0" destOrd="0" presId="urn:microsoft.com/office/officeart/2005/8/layout/hList1"/>
    <dgm:cxn modelId="{8FD721B7-2F3B-496E-BD60-E8D325331191}" srcId="{D7C8BFD8-F006-4D12-8CFA-6CC71D358D4D}" destId="{B923A8EB-2AF4-4509-9DBE-BECB7B356F49}" srcOrd="0" destOrd="0" parTransId="{22BC2D21-DAF1-47BF-AFF9-15E897894842}" sibTransId="{7843C77A-0BCF-4347-8226-12AD4A63BE50}"/>
    <dgm:cxn modelId="{065E5EC5-A3C9-477D-81F8-53EBDDA1681A}" type="presOf" srcId="{EB614EEA-44D9-4218-AD2F-43FE496E40C3}" destId="{F4AF0630-8409-4E06-93CA-B2F85D980174}" srcOrd="0" destOrd="0" presId="urn:microsoft.com/office/officeart/2005/8/layout/hList1"/>
    <dgm:cxn modelId="{A65404CF-144D-428D-AB4C-FB145250F2B8}" type="presOf" srcId="{5D953545-91EE-4D25-A166-79EA60FE9F7B}" destId="{7AD28206-7EB7-4300-9855-468A09BC12E4}" srcOrd="0" destOrd="4" presId="urn:microsoft.com/office/officeart/2005/8/layout/hList1"/>
    <dgm:cxn modelId="{8DBC13DF-F7B6-453C-B87D-E25A7EC9916E}" srcId="{178E74B6-4F24-4220-BF01-FE7D569F6C90}" destId="{DA26A4C1-D725-494C-BE0D-EC3716622AF5}" srcOrd="1" destOrd="0" parTransId="{A85F3964-EA2E-4A0C-AE75-1372FF67DA21}" sibTransId="{C10EC5A8-E12F-4FA3-A0D4-65982C230DAE}"/>
    <dgm:cxn modelId="{41DC97E3-33C8-4A77-9EDF-782113F51FEB}" type="presOf" srcId="{B9DBF638-596B-43E2-9DF5-0D30F7BFAE8C}" destId="{7AD28206-7EB7-4300-9855-468A09BC12E4}" srcOrd="0" destOrd="1" presId="urn:microsoft.com/office/officeart/2005/8/layout/hList1"/>
    <dgm:cxn modelId="{0BCD91EB-9C1A-49A2-A837-AB1F0D913443}" type="presOf" srcId="{B923A8EB-2AF4-4509-9DBE-BECB7B356F49}" destId="{198D647C-EF8E-4971-A28D-F98A9DE94C8B}" srcOrd="0" destOrd="0" presId="urn:microsoft.com/office/officeart/2005/8/layout/hList1"/>
    <dgm:cxn modelId="{38406823-94E9-4A50-9B08-11D5BAAF6E80}" type="presParOf" srcId="{CC159B56-7454-42A0-8768-6380B6E82EC9}" destId="{53D475DC-219B-4FE9-A815-04EC79E603E8}" srcOrd="0" destOrd="0" presId="urn:microsoft.com/office/officeart/2005/8/layout/hList1"/>
    <dgm:cxn modelId="{3C73F39E-C730-4228-9E05-8F46B6D3798B}" type="presParOf" srcId="{53D475DC-219B-4FE9-A815-04EC79E603E8}" destId="{9983A482-DAF8-47AD-9F4C-16927FB563CD}" srcOrd="0" destOrd="0" presId="urn:microsoft.com/office/officeart/2005/8/layout/hList1"/>
    <dgm:cxn modelId="{587E9A43-5E4F-4E45-A8A4-316AA38BAAEC}" type="presParOf" srcId="{53D475DC-219B-4FE9-A815-04EC79E603E8}" destId="{F4AF0630-8409-4E06-93CA-B2F85D980174}" srcOrd="1" destOrd="0" presId="urn:microsoft.com/office/officeart/2005/8/layout/hList1"/>
    <dgm:cxn modelId="{0FA748F6-03E9-4336-8F97-45FB82977D09}" type="presParOf" srcId="{CC159B56-7454-42A0-8768-6380B6E82EC9}" destId="{07C6DD98-1C8D-4B58-8860-E01AB3E69FA9}" srcOrd="1" destOrd="0" presId="urn:microsoft.com/office/officeart/2005/8/layout/hList1"/>
    <dgm:cxn modelId="{FEA56EAD-56C3-4145-9C70-CCB742BAD2CA}" type="presParOf" srcId="{CC159B56-7454-42A0-8768-6380B6E82EC9}" destId="{85A9E816-BCE7-4BF0-9FAB-7B639B24B60A}" srcOrd="2" destOrd="0" presId="urn:microsoft.com/office/officeart/2005/8/layout/hList1"/>
    <dgm:cxn modelId="{ADF03708-0FD1-484F-ADDD-8315B952C436}" type="presParOf" srcId="{85A9E816-BCE7-4BF0-9FAB-7B639B24B60A}" destId="{CDCB09FC-7CFB-4415-B2EB-40983AF2825B}" srcOrd="0" destOrd="0" presId="urn:microsoft.com/office/officeart/2005/8/layout/hList1"/>
    <dgm:cxn modelId="{33C6DE04-073E-41AB-9749-924E99C808D0}" type="presParOf" srcId="{85A9E816-BCE7-4BF0-9FAB-7B639B24B60A}" destId="{198D647C-EF8E-4971-A28D-F98A9DE94C8B}" srcOrd="1" destOrd="0" presId="urn:microsoft.com/office/officeart/2005/8/layout/hList1"/>
    <dgm:cxn modelId="{A6910467-E68B-42D2-B96C-4C350FADD0ED}" type="presParOf" srcId="{CC159B56-7454-42A0-8768-6380B6E82EC9}" destId="{8F6EE613-D802-4A10-88B6-4C7F0A168AE5}" srcOrd="3" destOrd="0" presId="urn:microsoft.com/office/officeart/2005/8/layout/hList1"/>
    <dgm:cxn modelId="{17D1FCD9-003F-45B7-A7E6-4A8428A80A15}" type="presParOf" srcId="{CC159B56-7454-42A0-8768-6380B6E82EC9}" destId="{1BFEC516-33A5-4983-8A08-393F022A8415}" srcOrd="4" destOrd="0" presId="urn:microsoft.com/office/officeart/2005/8/layout/hList1"/>
    <dgm:cxn modelId="{06186A31-E010-441A-A782-A081C6E8BB22}" type="presParOf" srcId="{1BFEC516-33A5-4983-8A08-393F022A8415}" destId="{ABFD5107-D3E3-48BF-88E5-2EEAFFA46304}" srcOrd="0" destOrd="0" presId="urn:microsoft.com/office/officeart/2005/8/layout/hList1"/>
    <dgm:cxn modelId="{56A82135-72D1-4D02-987F-7C6C4CC27BB8}" type="presParOf" srcId="{1BFEC516-33A5-4983-8A08-393F022A8415}" destId="{7AD28206-7EB7-4300-9855-468A09BC12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41682-83DB-4AAC-A316-F219698F77A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FCE24C0-8434-4CAC-89D0-65849934D1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Aptos" panose="020B0004020202020204" pitchFamily="34" charset="0"/>
            </a:rPr>
            <a:t>English (4.0 credits)</a:t>
          </a:r>
          <a:br>
            <a:rPr lang="en-US">
              <a:latin typeface="Aptos" panose="020B0004020202020204" pitchFamily="34" charset="0"/>
            </a:rPr>
          </a:br>
          <a:endParaRPr lang="en-US">
            <a:latin typeface="Aptos" panose="020B0004020202020204" pitchFamily="34" charset="0"/>
          </a:endParaRPr>
        </a:p>
      </dgm:t>
    </dgm:pt>
    <dgm:pt modelId="{1B29FB7A-735E-40DA-B184-5BE3EC4A2E53}" type="parTrans" cxnId="{42BE0A33-4F85-412F-8651-16E0F83F962C}">
      <dgm:prSet/>
      <dgm:spPr/>
      <dgm:t>
        <a:bodyPr/>
        <a:lstStyle/>
        <a:p>
          <a:endParaRPr lang="en-US"/>
        </a:p>
      </dgm:t>
    </dgm:pt>
    <dgm:pt modelId="{B381265B-543B-48E6-852D-79E94A422B77}" type="sibTrans" cxnId="{42BE0A33-4F85-412F-8651-16E0F83F962C}">
      <dgm:prSet/>
      <dgm:spPr/>
      <dgm:t>
        <a:bodyPr/>
        <a:lstStyle/>
        <a:p>
          <a:endParaRPr lang="en-US"/>
        </a:p>
      </dgm:t>
    </dgm:pt>
    <dgm:pt modelId="{0E0FE961-C008-43E8-98FA-EE63D51E5A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Aptos" panose="020B0004020202020204" pitchFamily="34" charset="0"/>
            </a:rPr>
            <a:t>Math (4.0 credits) - </a:t>
          </a:r>
          <a:r>
            <a:rPr lang="en-US">
              <a:latin typeface="Aptos" panose="020B0004020202020204" pitchFamily="34" charset="0"/>
            </a:rPr>
            <a:t>Including Algebra 1 and Geometry</a:t>
          </a:r>
          <a:br>
            <a:rPr lang="en-US">
              <a:latin typeface="Aptos" panose="020B0004020202020204" pitchFamily="34" charset="0"/>
            </a:rPr>
          </a:br>
          <a:endParaRPr lang="en-US">
            <a:latin typeface="Aptos" panose="020B0004020202020204" pitchFamily="34" charset="0"/>
          </a:endParaRPr>
        </a:p>
      </dgm:t>
    </dgm:pt>
    <dgm:pt modelId="{473A7654-32CA-4934-B7A2-47C40B606CF5}" type="parTrans" cxnId="{AA47A4AF-BA76-4DBD-B43D-DEBE54216C8D}">
      <dgm:prSet/>
      <dgm:spPr/>
      <dgm:t>
        <a:bodyPr/>
        <a:lstStyle/>
        <a:p>
          <a:endParaRPr lang="en-US"/>
        </a:p>
      </dgm:t>
    </dgm:pt>
    <dgm:pt modelId="{4FCE083E-42DA-4CE3-827C-A32228B9E034}" type="sibTrans" cxnId="{AA47A4AF-BA76-4DBD-B43D-DEBE54216C8D}">
      <dgm:prSet/>
      <dgm:spPr/>
      <dgm:t>
        <a:bodyPr/>
        <a:lstStyle/>
        <a:p>
          <a:endParaRPr lang="en-US"/>
        </a:p>
      </dgm:t>
    </dgm:pt>
    <dgm:pt modelId="{755B2D4A-A6F1-4D27-8F14-C1D5FC3D5F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Aptos" panose="020B0004020202020204" pitchFamily="34" charset="0"/>
            </a:rPr>
            <a:t>Science (3.0) credits-</a:t>
          </a:r>
          <a:r>
            <a:rPr lang="en-US">
              <a:latin typeface="Aptos" panose="020B0004020202020204" pitchFamily="34" charset="0"/>
            </a:rPr>
            <a:t> Including Biology</a:t>
          </a:r>
          <a:br>
            <a:rPr lang="en-US">
              <a:latin typeface="Aptos" panose="020B0004020202020204" pitchFamily="34" charset="0"/>
            </a:rPr>
          </a:br>
          <a:endParaRPr lang="en-US">
            <a:latin typeface="Aptos" panose="020B0004020202020204" pitchFamily="34" charset="0"/>
          </a:endParaRPr>
        </a:p>
      </dgm:t>
    </dgm:pt>
    <dgm:pt modelId="{C199A4CF-8487-4144-BF11-684DE8E713A7}" type="parTrans" cxnId="{CF9E84B0-D6C2-4FF2-8E44-3E8C3C84DBAB}">
      <dgm:prSet/>
      <dgm:spPr/>
      <dgm:t>
        <a:bodyPr/>
        <a:lstStyle/>
        <a:p>
          <a:endParaRPr lang="en-US"/>
        </a:p>
      </dgm:t>
    </dgm:pt>
    <dgm:pt modelId="{D47D03DC-9C69-42EE-A47F-1D498D991594}" type="sibTrans" cxnId="{CF9E84B0-D6C2-4FF2-8E44-3E8C3C84DBAB}">
      <dgm:prSet/>
      <dgm:spPr/>
      <dgm:t>
        <a:bodyPr/>
        <a:lstStyle/>
        <a:p>
          <a:endParaRPr lang="en-US"/>
        </a:p>
      </dgm:t>
    </dgm:pt>
    <dgm:pt modelId="{F9056578-7D68-4D8A-9F60-AFAF203D12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Aptos" panose="020B0004020202020204" pitchFamily="34" charset="0"/>
            </a:rPr>
            <a:t>Social Studies (3.0 credits)-</a:t>
          </a:r>
          <a:r>
            <a:rPr lang="en-US" dirty="0">
              <a:latin typeface="Aptos" panose="020B0004020202020204" pitchFamily="34" charset="0"/>
            </a:rPr>
            <a:t> World History, US Govt, Econ, US History</a:t>
          </a:r>
          <a:br>
            <a:rPr lang="en-US" dirty="0">
              <a:latin typeface="Aptos" panose="020B0004020202020204" pitchFamily="34" charset="0"/>
            </a:rPr>
          </a:br>
          <a:endParaRPr lang="en-US" dirty="0">
            <a:latin typeface="Aptos" panose="020B0004020202020204" pitchFamily="34" charset="0"/>
          </a:endParaRPr>
        </a:p>
      </dgm:t>
    </dgm:pt>
    <dgm:pt modelId="{DA8D6D98-521A-4B42-BD27-BA572F59C0C8}" type="parTrans" cxnId="{413EB319-2125-4A8D-91DC-1C99CB260890}">
      <dgm:prSet/>
      <dgm:spPr/>
      <dgm:t>
        <a:bodyPr/>
        <a:lstStyle/>
        <a:p>
          <a:endParaRPr lang="en-US"/>
        </a:p>
      </dgm:t>
    </dgm:pt>
    <dgm:pt modelId="{2EB58ABA-63A8-4BAA-A68C-1A211BEC37DD}" type="sibTrans" cxnId="{413EB319-2125-4A8D-91DC-1C99CB260890}">
      <dgm:prSet/>
      <dgm:spPr/>
      <dgm:t>
        <a:bodyPr/>
        <a:lstStyle/>
        <a:p>
          <a:endParaRPr lang="en-US"/>
        </a:p>
      </dgm:t>
    </dgm:pt>
    <dgm:pt modelId="{EB82847D-0C7A-4B2A-937C-E75E83F4DE7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Aptos" panose="020B0004020202020204" pitchFamily="34" charset="0"/>
            </a:rPr>
            <a:t>Fine/Performing Art or CTE </a:t>
          </a:r>
        </a:p>
        <a:p>
          <a:pPr>
            <a:lnSpc>
              <a:spcPct val="100000"/>
            </a:lnSpc>
            <a:defRPr cap="all"/>
          </a:pPr>
          <a:r>
            <a:rPr lang="en-US" b="1" dirty="0">
              <a:latin typeface="Aptos" panose="020B0004020202020204" pitchFamily="34" charset="0"/>
            </a:rPr>
            <a:t>(1.0 credit) </a:t>
          </a:r>
          <a:br>
            <a:rPr lang="en-US" dirty="0">
              <a:latin typeface="Aptos" panose="020B0004020202020204" pitchFamily="34" charset="0"/>
            </a:rPr>
          </a:br>
          <a:endParaRPr lang="en-US" dirty="0">
            <a:latin typeface="Aptos" panose="020B0004020202020204" pitchFamily="34" charset="0"/>
          </a:endParaRPr>
        </a:p>
      </dgm:t>
    </dgm:pt>
    <dgm:pt modelId="{CE1743D1-62EF-4766-B640-BC4333428FC9}" type="parTrans" cxnId="{1F3B8E56-AF2F-421A-A7E2-E6F02BD9E176}">
      <dgm:prSet/>
      <dgm:spPr/>
      <dgm:t>
        <a:bodyPr/>
        <a:lstStyle/>
        <a:p>
          <a:endParaRPr lang="en-US"/>
        </a:p>
      </dgm:t>
    </dgm:pt>
    <dgm:pt modelId="{2E5CC79E-6873-4125-8D17-0CA348744556}" type="sibTrans" cxnId="{1F3B8E56-AF2F-421A-A7E2-E6F02BD9E176}">
      <dgm:prSet/>
      <dgm:spPr/>
      <dgm:t>
        <a:bodyPr/>
        <a:lstStyle/>
        <a:p>
          <a:endParaRPr lang="en-US"/>
        </a:p>
      </dgm:t>
    </dgm:pt>
    <dgm:pt modelId="{EBE99CE3-6C73-41DF-AE23-391A3B3B2D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Aptos" panose="020B0004020202020204" pitchFamily="34" charset="0"/>
            </a:rPr>
            <a:t>Health/PE</a:t>
          </a:r>
        </a:p>
        <a:p>
          <a:pPr>
            <a:lnSpc>
              <a:spcPct val="100000"/>
            </a:lnSpc>
            <a:defRPr cap="all"/>
          </a:pPr>
          <a:r>
            <a:rPr lang="en-US" b="1" dirty="0">
              <a:latin typeface="Aptos" panose="020B0004020202020204" pitchFamily="34" charset="0"/>
            </a:rPr>
            <a:t> (HOPE 1.0 credit)</a:t>
          </a:r>
          <a:br>
            <a:rPr lang="en-US" dirty="0">
              <a:latin typeface="Aptos" panose="020B0004020202020204" pitchFamily="34" charset="0"/>
            </a:rPr>
          </a:br>
          <a:br>
            <a:rPr lang="en-US" dirty="0">
              <a:latin typeface="Aptos" panose="020B0004020202020204" pitchFamily="34" charset="0"/>
            </a:rPr>
          </a:br>
          <a:endParaRPr lang="en-US" dirty="0">
            <a:latin typeface="Aptos" panose="020B0004020202020204" pitchFamily="34" charset="0"/>
          </a:endParaRPr>
        </a:p>
      </dgm:t>
    </dgm:pt>
    <dgm:pt modelId="{18D05BBA-0514-4D96-9864-9DB66D2EC45A}" type="parTrans" cxnId="{AE052A2D-8354-4480-8A90-50B555EF9349}">
      <dgm:prSet/>
      <dgm:spPr/>
      <dgm:t>
        <a:bodyPr/>
        <a:lstStyle/>
        <a:p>
          <a:endParaRPr lang="en-US"/>
        </a:p>
      </dgm:t>
    </dgm:pt>
    <dgm:pt modelId="{84740BF8-DA70-4E75-8FC5-CEE5C799CCF6}" type="sibTrans" cxnId="{AE052A2D-8354-4480-8A90-50B555EF9349}">
      <dgm:prSet/>
      <dgm:spPr/>
      <dgm:t>
        <a:bodyPr/>
        <a:lstStyle/>
        <a:p>
          <a:endParaRPr lang="en-US"/>
        </a:p>
      </dgm:t>
    </dgm:pt>
    <dgm:pt modelId="{DBE26EBC-FE28-46B9-B278-B78B5C274F5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Aptos" panose="020B0004020202020204" pitchFamily="34" charset="0"/>
            </a:rPr>
            <a:t>Personal Financial Literacy (0.5 credit)</a:t>
          </a:r>
        </a:p>
      </dgm:t>
    </dgm:pt>
    <dgm:pt modelId="{042C580F-FBCD-4B9C-8EBF-A36270A85937}" type="parTrans" cxnId="{C1920C0B-5434-48D7-B72D-81D8EF9B8763}">
      <dgm:prSet/>
      <dgm:spPr/>
      <dgm:t>
        <a:bodyPr/>
        <a:lstStyle/>
        <a:p>
          <a:endParaRPr lang="en-US"/>
        </a:p>
      </dgm:t>
    </dgm:pt>
    <dgm:pt modelId="{F7D84DF9-AB80-4319-A7D9-AB312B6A9406}" type="sibTrans" cxnId="{C1920C0B-5434-48D7-B72D-81D8EF9B8763}">
      <dgm:prSet/>
      <dgm:spPr/>
      <dgm:t>
        <a:bodyPr/>
        <a:lstStyle/>
        <a:p>
          <a:endParaRPr lang="en-US"/>
        </a:p>
      </dgm:t>
    </dgm:pt>
    <dgm:pt modelId="{619B7E14-821B-4410-8E14-28DD4CA7B090}" type="pres">
      <dgm:prSet presAssocID="{8A441682-83DB-4AAC-A316-F219698F77A8}" presName="root" presStyleCnt="0">
        <dgm:presLayoutVars>
          <dgm:dir/>
          <dgm:resizeHandles val="exact"/>
        </dgm:presLayoutVars>
      </dgm:prSet>
      <dgm:spPr/>
    </dgm:pt>
    <dgm:pt modelId="{74FBFFB0-E3C6-412B-A4FF-4D96EAF52220}" type="pres">
      <dgm:prSet presAssocID="{BFCE24C0-8434-4CAC-89D0-65849934D17F}" presName="compNode" presStyleCnt="0"/>
      <dgm:spPr/>
    </dgm:pt>
    <dgm:pt modelId="{9A53F7F4-3D0B-44A9-93E9-DB6509EFFB49}" type="pres">
      <dgm:prSet presAssocID="{BFCE24C0-8434-4CAC-89D0-65849934D17F}" presName="iconBgRect" presStyleLbl="bgShp" presStyleIdx="0" presStyleCnt="7"/>
      <dgm:spPr/>
    </dgm:pt>
    <dgm:pt modelId="{47E0EC43-4137-426F-947C-B7488CB8A382}" type="pres">
      <dgm:prSet presAssocID="{BFCE24C0-8434-4CAC-89D0-65849934D17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AF92EC92-8D38-4D2C-B7F5-F0583A02A5F9}" type="pres">
      <dgm:prSet presAssocID="{BFCE24C0-8434-4CAC-89D0-65849934D17F}" presName="spaceRect" presStyleCnt="0"/>
      <dgm:spPr/>
    </dgm:pt>
    <dgm:pt modelId="{6FBBC424-4E5C-41A7-94CB-9D1DB123423C}" type="pres">
      <dgm:prSet presAssocID="{BFCE24C0-8434-4CAC-89D0-65849934D17F}" presName="textRect" presStyleLbl="revTx" presStyleIdx="0" presStyleCnt="7">
        <dgm:presLayoutVars>
          <dgm:chMax val="1"/>
          <dgm:chPref val="1"/>
        </dgm:presLayoutVars>
      </dgm:prSet>
      <dgm:spPr/>
    </dgm:pt>
    <dgm:pt modelId="{37A7ECEC-EBB4-46AD-82A5-A6B776F65383}" type="pres">
      <dgm:prSet presAssocID="{B381265B-543B-48E6-852D-79E94A422B77}" presName="sibTrans" presStyleCnt="0"/>
      <dgm:spPr/>
    </dgm:pt>
    <dgm:pt modelId="{CE291481-4ACD-47FE-916E-E096352531DD}" type="pres">
      <dgm:prSet presAssocID="{0E0FE961-C008-43E8-98FA-EE63D51E5A1A}" presName="compNode" presStyleCnt="0"/>
      <dgm:spPr/>
    </dgm:pt>
    <dgm:pt modelId="{7AB68E88-CEB6-41AE-A91F-03AD212885C2}" type="pres">
      <dgm:prSet presAssocID="{0E0FE961-C008-43E8-98FA-EE63D51E5A1A}" presName="iconBgRect" presStyleLbl="bgShp" presStyleIdx="1" presStyleCnt="7"/>
      <dgm:spPr/>
    </dgm:pt>
    <dgm:pt modelId="{A3E512C1-27B1-4F41-8924-8E2E10F57A75}" type="pres">
      <dgm:prSet presAssocID="{0E0FE961-C008-43E8-98FA-EE63D51E5A1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D58C66FC-374C-4F7F-9E3B-905279E2FC56}" type="pres">
      <dgm:prSet presAssocID="{0E0FE961-C008-43E8-98FA-EE63D51E5A1A}" presName="spaceRect" presStyleCnt="0"/>
      <dgm:spPr/>
    </dgm:pt>
    <dgm:pt modelId="{E4E9995B-BC09-4252-8E0B-18E5EBE0286E}" type="pres">
      <dgm:prSet presAssocID="{0E0FE961-C008-43E8-98FA-EE63D51E5A1A}" presName="textRect" presStyleLbl="revTx" presStyleIdx="1" presStyleCnt="7">
        <dgm:presLayoutVars>
          <dgm:chMax val="1"/>
          <dgm:chPref val="1"/>
        </dgm:presLayoutVars>
      </dgm:prSet>
      <dgm:spPr/>
    </dgm:pt>
    <dgm:pt modelId="{F3EA75F1-B71F-4C49-86CC-524A0B48F6AD}" type="pres">
      <dgm:prSet presAssocID="{4FCE083E-42DA-4CE3-827C-A32228B9E034}" presName="sibTrans" presStyleCnt="0"/>
      <dgm:spPr/>
    </dgm:pt>
    <dgm:pt modelId="{6D443F99-3296-4614-A74C-0C7980A4A3C5}" type="pres">
      <dgm:prSet presAssocID="{755B2D4A-A6F1-4D27-8F14-C1D5FC3D5FAB}" presName="compNode" presStyleCnt="0"/>
      <dgm:spPr/>
    </dgm:pt>
    <dgm:pt modelId="{D0FDC46E-63E9-4EDD-A2BD-91BEB0E73702}" type="pres">
      <dgm:prSet presAssocID="{755B2D4A-A6F1-4D27-8F14-C1D5FC3D5FAB}" presName="iconBgRect" presStyleLbl="bgShp" presStyleIdx="2" presStyleCnt="7"/>
      <dgm:spPr/>
    </dgm:pt>
    <dgm:pt modelId="{2BD06173-C4A3-4F27-AEC4-5A19D8311F0D}" type="pres">
      <dgm:prSet presAssocID="{755B2D4A-A6F1-4D27-8F14-C1D5FC3D5FA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9F4E8E09-B647-4692-A423-A69711EE4BD0}" type="pres">
      <dgm:prSet presAssocID="{755B2D4A-A6F1-4D27-8F14-C1D5FC3D5FAB}" presName="spaceRect" presStyleCnt="0"/>
      <dgm:spPr/>
    </dgm:pt>
    <dgm:pt modelId="{9B015465-D7E2-4567-8335-22DE2A8F2D43}" type="pres">
      <dgm:prSet presAssocID="{755B2D4A-A6F1-4D27-8F14-C1D5FC3D5FAB}" presName="textRect" presStyleLbl="revTx" presStyleIdx="2" presStyleCnt="7">
        <dgm:presLayoutVars>
          <dgm:chMax val="1"/>
          <dgm:chPref val="1"/>
        </dgm:presLayoutVars>
      </dgm:prSet>
      <dgm:spPr/>
    </dgm:pt>
    <dgm:pt modelId="{2E1828C0-01F6-4FBB-B41D-51C8DEB5118E}" type="pres">
      <dgm:prSet presAssocID="{D47D03DC-9C69-42EE-A47F-1D498D991594}" presName="sibTrans" presStyleCnt="0"/>
      <dgm:spPr/>
    </dgm:pt>
    <dgm:pt modelId="{07881D62-CF5B-4032-A199-83012B6DB782}" type="pres">
      <dgm:prSet presAssocID="{F9056578-7D68-4D8A-9F60-AFAF203D123B}" presName="compNode" presStyleCnt="0"/>
      <dgm:spPr/>
    </dgm:pt>
    <dgm:pt modelId="{BE712CAA-57BB-48C5-89B9-B0FE8D11DC98}" type="pres">
      <dgm:prSet presAssocID="{F9056578-7D68-4D8A-9F60-AFAF203D123B}" presName="iconBgRect" presStyleLbl="bgShp" presStyleIdx="3" presStyleCnt="7"/>
      <dgm:spPr/>
    </dgm:pt>
    <dgm:pt modelId="{A59AFAAF-490C-4C45-8C2A-2F4869E54668}" type="pres">
      <dgm:prSet presAssocID="{F9056578-7D68-4D8A-9F60-AFAF203D123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C733AF2-1DA7-428C-AAE8-2AF69567DB24}" type="pres">
      <dgm:prSet presAssocID="{F9056578-7D68-4D8A-9F60-AFAF203D123B}" presName="spaceRect" presStyleCnt="0"/>
      <dgm:spPr/>
    </dgm:pt>
    <dgm:pt modelId="{C0A7CF58-8564-4DF1-BC12-8112CB1AF55A}" type="pres">
      <dgm:prSet presAssocID="{F9056578-7D68-4D8A-9F60-AFAF203D123B}" presName="textRect" presStyleLbl="revTx" presStyleIdx="3" presStyleCnt="7">
        <dgm:presLayoutVars>
          <dgm:chMax val="1"/>
          <dgm:chPref val="1"/>
        </dgm:presLayoutVars>
      </dgm:prSet>
      <dgm:spPr/>
    </dgm:pt>
    <dgm:pt modelId="{6267C02E-311E-4FB8-AD40-48F9B74E86B9}" type="pres">
      <dgm:prSet presAssocID="{2EB58ABA-63A8-4BAA-A68C-1A211BEC37DD}" presName="sibTrans" presStyleCnt="0"/>
      <dgm:spPr/>
    </dgm:pt>
    <dgm:pt modelId="{9B35AF65-D44A-42DD-A998-2F2E99B5E045}" type="pres">
      <dgm:prSet presAssocID="{EB82847D-0C7A-4B2A-937C-E75E83F4DE76}" presName="compNode" presStyleCnt="0"/>
      <dgm:spPr/>
    </dgm:pt>
    <dgm:pt modelId="{C2C61F4D-CA07-49C5-A080-F55D94EE96F0}" type="pres">
      <dgm:prSet presAssocID="{EB82847D-0C7A-4B2A-937C-E75E83F4DE76}" presName="iconBgRect" presStyleLbl="bgShp" presStyleIdx="4" presStyleCnt="7"/>
      <dgm:spPr/>
    </dgm:pt>
    <dgm:pt modelId="{F1FA021D-3E86-4D6F-9B1F-FF3A066D9070}" type="pres">
      <dgm:prSet presAssocID="{EB82847D-0C7A-4B2A-937C-E75E83F4DE7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52F5E9A-9B56-4855-ADBE-9DA0FC92719C}" type="pres">
      <dgm:prSet presAssocID="{EB82847D-0C7A-4B2A-937C-E75E83F4DE76}" presName="spaceRect" presStyleCnt="0"/>
      <dgm:spPr/>
    </dgm:pt>
    <dgm:pt modelId="{5B066AAE-1FA2-4203-AD22-F33030A825A8}" type="pres">
      <dgm:prSet presAssocID="{EB82847D-0C7A-4B2A-937C-E75E83F4DE76}" presName="textRect" presStyleLbl="revTx" presStyleIdx="4" presStyleCnt="7" custScaleX="145189">
        <dgm:presLayoutVars>
          <dgm:chMax val="1"/>
          <dgm:chPref val="1"/>
        </dgm:presLayoutVars>
      </dgm:prSet>
      <dgm:spPr/>
    </dgm:pt>
    <dgm:pt modelId="{8ACF9DB7-90D2-42F0-B094-BB3C19DFCC4E}" type="pres">
      <dgm:prSet presAssocID="{2E5CC79E-6873-4125-8D17-0CA348744556}" presName="sibTrans" presStyleCnt="0"/>
      <dgm:spPr/>
    </dgm:pt>
    <dgm:pt modelId="{BB7A3D0A-B12D-47F5-8C89-7B0191FC526B}" type="pres">
      <dgm:prSet presAssocID="{EBE99CE3-6C73-41DF-AE23-391A3B3B2DAB}" presName="compNode" presStyleCnt="0"/>
      <dgm:spPr/>
    </dgm:pt>
    <dgm:pt modelId="{3DF6AEF7-E67A-4BB0-9141-E950B43DF9AE}" type="pres">
      <dgm:prSet presAssocID="{EBE99CE3-6C73-41DF-AE23-391A3B3B2DAB}" presName="iconBgRect" presStyleLbl="bgShp" presStyleIdx="5" presStyleCnt="7"/>
      <dgm:spPr/>
    </dgm:pt>
    <dgm:pt modelId="{724B8169-8AFC-4FF7-B270-E28E833FA87C}" type="pres">
      <dgm:prSet presAssocID="{EBE99CE3-6C73-41DF-AE23-391A3B3B2DA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AD9BBB3B-FCBC-4113-8403-21C14CC258A7}" type="pres">
      <dgm:prSet presAssocID="{EBE99CE3-6C73-41DF-AE23-391A3B3B2DAB}" presName="spaceRect" presStyleCnt="0"/>
      <dgm:spPr/>
    </dgm:pt>
    <dgm:pt modelId="{8EC164D3-3993-4EBC-8315-F75B7A67AF86}" type="pres">
      <dgm:prSet presAssocID="{EBE99CE3-6C73-41DF-AE23-391A3B3B2DAB}" presName="textRect" presStyleLbl="revTx" presStyleIdx="5" presStyleCnt="7">
        <dgm:presLayoutVars>
          <dgm:chMax val="1"/>
          <dgm:chPref val="1"/>
        </dgm:presLayoutVars>
      </dgm:prSet>
      <dgm:spPr/>
    </dgm:pt>
    <dgm:pt modelId="{76F670B5-E6C7-4DED-AE9E-C5A8955FB497}" type="pres">
      <dgm:prSet presAssocID="{84740BF8-DA70-4E75-8FC5-CEE5C799CCF6}" presName="sibTrans" presStyleCnt="0"/>
      <dgm:spPr/>
    </dgm:pt>
    <dgm:pt modelId="{E52CF71B-EA0B-450F-92AD-78C156B4FD6E}" type="pres">
      <dgm:prSet presAssocID="{DBE26EBC-FE28-46B9-B278-B78B5C274F56}" presName="compNode" presStyleCnt="0"/>
      <dgm:spPr/>
    </dgm:pt>
    <dgm:pt modelId="{F62EC05D-0CD9-47A3-A5C3-1CA2F48866FE}" type="pres">
      <dgm:prSet presAssocID="{DBE26EBC-FE28-46B9-B278-B78B5C274F56}" presName="iconBgRect" presStyleLbl="bgShp" presStyleIdx="6" presStyleCnt="7"/>
      <dgm:spPr/>
    </dgm:pt>
    <dgm:pt modelId="{54EBD14F-CD80-4441-BE46-EF2F218DB2F2}" type="pres">
      <dgm:prSet presAssocID="{DBE26EBC-FE28-46B9-B278-B78B5C274F5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A1C318C7-0380-4AF7-ADC1-A9DB08334710}" type="pres">
      <dgm:prSet presAssocID="{DBE26EBC-FE28-46B9-B278-B78B5C274F56}" presName="spaceRect" presStyleCnt="0"/>
      <dgm:spPr/>
    </dgm:pt>
    <dgm:pt modelId="{36214180-5526-4207-BD63-F31599D6ACD9}" type="pres">
      <dgm:prSet presAssocID="{DBE26EBC-FE28-46B9-B278-B78B5C274F56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1920C0B-5434-48D7-B72D-81D8EF9B8763}" srcId="{8A441682-83DB-4AAC-A316-F219698F77A8}" destId="{DBE26EBC-FE28-46B9-B278-B78B5C274F56}" srcOrd="6" destOrd="0" parTransId="{042C580F-FBCD-4B9C-8EBF-A36270A85937}" sibTransId="{F7D84DF9-AB80-4319-A7D9-AB312B6A9406}"/>
    <dgm:cxn modelId="{413EB319-2125-4A8D-91DC-1C99CB260890}" srcId="{8A441682-83DB-4AAC-A316-F219698F77A8}" destId="{F9056578-7D68-4D8A-9F60-AFAF203D123B}" srcOrd="3" destOrd="0" parTransId="{DA8D6D98-521A-4B42-BD27-BA572F59C0C8}" sibTransId="{2EB58ABA-63A8-4BAA-A68C-1A211BEC37DD}"/>
    <dgm:cxn modelId="{AE052A2D-8354-4480-8A90-50B555EF9349}" srcId="{8A441682-83DB-4AAC-A316-F219698F77A8}" destId="{EBE99CE3-6C73-41DF-AE23-391A3B3B2DAB}" srcOrd="5" destOrd="0" parTransId="{18D05BBA-0514-4D96-9864-9DB66D2EC45A}" sibTransId="{84740BF8-DA70-4E75-8FC5-CEE5C799CCF6}"/>
    <dgm:cxn modelId="{42BE0A33-4F85-412F-8651-16E0F83F962C}" srcId="{8A441682-83DB-4AAC-A316-F219698F77A8}" destId="{BFCE24C0-8434-4CAC-89D0-65849934D17F}" srcOrd="0" destOrd="0" parTransId="{1B29FB7A-735E-40DA-B184-5BE3EC4A2E53}" sibTransId="{B381265B-543B-48E6-852D-79E94A422B77}"/>
    <dgm:cxn modelId="{AC338C35-52D7-42E8-A958-17C15E43A5BE}" type="presOf" srcId="{0E0FE961-C008-43E8-98FA-EE63D51E5A1A}" destId="{E4E9995B-BC09-4252-8E0B-18E5EBE0286E}" srcOrd="0" destOrd="0" presId="urn:microsoft.com/office/officeart/2018/5/layout/IconCircleLabelList"/>
    <dgm:cxn modelId="{43813F49-F0EF-4805-80BD-41E272BC2584}" type="presOf" srcId="{BFCE24C0-8434-4CAC-89D0-65849934D17F}" destId="{6FBBC424-4E5C-41A7-94CB-9D1DB123423C}" srcOrd="0" destOrd="0" presId="urn:microsoft.com/office/officeart/2018/5/layout/IconCircleLabelList"/>
    <dgm:cxn modelId="{E2C73E6D-C379-4803-BBF7-3ECAA592B2D0}" type="presOf" srcId="{EB82847D-0C7A-4B2A-937C-E75E83F4DE76}" destId="{5B066AAE-1FA2-4203-AD22-F33030A825A8}" srcOrd="0" destOrd="0" presId="urn:microsoft.com/office/officeart/2018/5/layout/IconCircleLabelList"/>
    <dgm:cxn modelId="{81A3514F-53C1-49E1-899E-C117DDDC835E}" type="presOf" srcId="{EBE99CE3-6C73-41DF-AE23-391A3B3B2DAB}" destId="{8EC164D3-3993-4EBC-8315-F75B7A67AF86}" srcOrd="0" destOrd="0" presId="urn:microsoft.com/office/officeart/2018/5/layout/IconCircleLabelList"/>
    <dgm:cxn modelId="{1F3B8E56-AF2F-421A-A7E2-E6F02BD9E176}" srcId="{8A441682-83DB-4AAC-A316-F219698F77A8}" destId="{EB82847D-0C7A-4B2A-937C-E75E83F4DE76}" srcOrd="4" destOrd="0" parTransId="{CE1743D1-62EF-4766-B640-BC4333428FC9}" sibTransId="{2E5CC79E-6873-4125-8D17-0CA348744556}"/>
    <dgm:cxn modelId="{AA47A4AF-BA76-4DBD-B43D-DEBE54216C8D}" srcId="{8A441682-83DB-4AAC-A316-F219698F77A8}" destId="{0E0FE961-C008-43E8-98FA-EE63D51E5A1A}" srcOrd="1" destOrd="0" parTransId="{473A7654-32CA-4934-B7A2-47C40B606CF5}" sibTransId="{4FCE083E-42DA-4CE3-827C-A32228B9E034}"/>
    <dgm:cxn modelId="{CF9E84B0-D6C2-4FF2-8E44-3E8C3C84DBAB}" srcId="{8A441682-83DB-4AAC-A316-F219698F77A8}" destId="{755B2D4A-A6F1-4D27-8F14-C1D5FC3D5FAB}" srcOrd="2" destOrd="0" parTransId="{C199A4CF-8487-4144-BF11-684DE8E713A7}" sibTransId="{D47D03DC-9C69-42EE-A47F-1D498D991594}"/>
    <dgm:cxn modelId="{5C4CDFB8-9A8B-4C1D-8848-48FF2453818E}" type="presOf" srcId="{DBE26EBC-FE28-46B9-B278-B78B5C274F56}" destId="{36214180-5526-4207-BD63-F31599D6ACD9}" srcOrd="0" destOrd="0" presId="urn:microsoft.com/office/officeart/2018/5/layout/IconCircleLabelList"/>
    <dgm:cxn modelId="{97A232E3-5A18-4B3D-9D52-9FC8CDEF578F}" type="presOf" srcId="{755B2D4A-A6F1-4D27-8F14-C1D5FC3D5FAB}" destId="{9B015465-D7E2-4567-8335-22DE2A8F2D43}" srcOrd="0" destOrd="0" presId="urn:microsoft.com/office/officeart/2018/5/layout/IconCircleLabelList"/>
    <dgm:cxn modelId="{905489E4-A6BE-4F61-9633-E9A1B6F0AD1B}" type="presOf" srcId="{8A441682-83DB-4AAC-A316-F219698F77A8}" destId="{619B7E14-821B-4410-8E14-28DD4CA7B090}" srcOrd="0" destOrd="0" presId="urn:microsoft.com/office/officeart/2018/5/layout/IconCircleLabelList"/>
    <dgm:cxn modelId="{B5097DFF-5F16-4D8C-B8E3-4CAABEB8B393}" type="presOf" srcId="{F9056578-7D68-4D8A-9F60-AFAF203D123B}" destId="{C0A7CF58-8564-4DF1-BC12-8112CB1AF55A}" srcOrd="0" destOrd="0" presId="urn:microsoft.com/office/officeart/2018/5/layout/IconCircleLabelList"/>
    <dgm:cxn modelId="{CB97D038-E094-4FDF-B534-AA004A9BD7A8}" type="presParOf" srcId="{619B7E14-821B-4410-8E14-28DD4CA7B090}" destId="{74FBFFB0-E3C6-412B-A4FF-4D96EAF52220}" srcOrd="0" destOrd="0" presId="urn:microsoft.com/office/officeart/2018/5/layout/IconCircleLabelList"/>
    <dgm:cxn modelId="{6B2E5BFD-F4AC-46C2-80A4-F74767B0B7C3}" type="presParOf" srcId="{74FBFFB0-E3C6-412B-A4FF-4D96EAF52220}" destId="{9A53F7F4-3D0B-44A9-93E9-DB6509EFFB49}" srcOrd="0" destOrd="0" presId="urn:microsoft.com/office/officeart/2018/5/layout/IconCircleLabelList"/>
    <dgm:cxn modelId="{7770FC9A-9888-42F6-AFE9-2B5ED8CDD925}" type="presParOf" srcId="{74FBFFB0-E3C6-412B-A4FF-4D96EAF52220}" destId="{47E0EC43-4137-426F-947C-B7488CB8A382}" srcOrd="1" destOrd="0" presId="urn:microsoft.com/office/officeart/2018/5/layout/IconCircleLabelList"/>
    <dgm:cxn modelId="{04CE69D5-E11A-4CF5-A3BE-71621A93AD15}" type="presParOf" srcId="{74FBFFB0-E3C6-412B-A4FF-4D96EAF52220}" destId="{AF92EC92-8D38-4D2C-B7F5-F0583A02A5F9}" srcOrd="2" destOrd="0" presId="urn:microsoft.com/office/officeart/2018/5/layout/IconCircleLabelList"/>
    <dgm:cxn modelId="{1644A6D4-AD7B-4130-8F41-C818A7B0E401}" type="presParOf" srcId="{74FBFFB0-E3C6-412B-A4FF-4D96EAF52220}" destId="{6FBBC424-4E5C-41A7-94CB-9D1DB123423C}" srcOrd="3" destOrd="0" presId="urn:microsoft.com/office/officeart/2018/5/layout/IconCircleLabelList"/>
    <dgm:cxn modelId="{130A4576-1F82-4DDC-9BCA-F59F0FA9115D}" type="presParOf" srcId="{619B7E14-821B-4410-8E14-28DD4CA7B090}" destId="{37A7ECEC-EBB4-46AD-82A5-A6B776F65383}" srcOrd="1" destOrd="0" presId="urn:microsoft.com/office/officeart/2018/5/layout/IconCircleLabelList"/>
    <dgm:cxn modelId="{3E006A09-46F1-4DB7-829E-44A03ED7EAEA}" type="presParOf" srcId="{619B7E14-821B-4410-8E14-28DD4CA7B090}" destId="{CE291481-4ACD-47FE-916E-E096352531DD}" srcOrd="2" destOrd="0" presId="urn:microsoft.com/office/officeart/2018/5/layout/IconCircleLabelList"/>
    <dgm:cxn modelId="{A04F3D56-40C6-43BB-9178-00F74E0C3CD6}" type="presParOf" srcId="{CE291481-4ACD-47FE-916E-E096352531DD}" destId="{7AB68E88-CEB6-41AE-A91F-03AD212885C2}" srcOrd="0" destOrd="0" presId="urn:microsoft.com/office/officeart/2018/5/layout/IconCircleLabelList"/>
    <dgm:cxn modelId="{DE314038-1554-4D4B-A93B-881101874E26}" type="presParOf" srcId="{CE291481-4ACD-47FE-916E-E096352531DD}" destId="{A3E512C1-27B1-4F41-8924-8E2E10F57A75}" srcOrd="1" destOrd="0" presId="urn:microsoft.com/office/officeart/2018/5/layout/IconCircleLabelList"/>
    <dgm:cxn modelId="{7AD31A76-3DD5-4C6C-A046-7B691A1B5CAC}" type="presParOf" srcId="{CE291481-4ACD-47FE-916E-E096352531DD}" destId="{D58C66FC-374C-4F7F-9E3B-905279E2FC56}" srcOrd="2" destOrd="0" presId="urn:microsoft.com/office/officeart/2018/5/layout/IconCircleLabelList"/>
    <dgm:cxn modelId="{B2905C9E-82B0-4055-9A2A-D0CEC07A4066}" type="presParOf" srcId="{CE291481-4ACD-47FE-916E-E096352531DD}" destId="{E4E9995B-BC09-4252-8E0B-18E5EBE0286E}" srcOrd="3" destOrd="0" presId="urn:microsoft.com/office/officeart/2018/5/layout/IconCircleLabelList"/>
    <dgm:cxn modelId="{D0882D1A-AB77-4353-BB48-E740BE603DD9}" type="presParOf" srcId="{619B7E14-821B-4410-8E14-28DD4CA7B090}" destId="{F3EA75F1-B71F-4C49-86CC-524A0B48F6AD}" srcOrd="3" destOrd="0" presId="urn:microsoft.com/office/officeart/2018/5/layout/IconCircleLabelList"/>
    <dgm:cxn modelId="{A2B1FFBF-78FB-4290-9D59-7A988B06982D}" type="presParOf" srcId="{619B7E14-821B-4410-8E14-28DD4CA7B090}" destId="{6D443F99-3296-4614-A74C-0C7980A4A3C5}" srcOrd="4" destOrd="0" presId="urn:microsoft.com/office/officeart/2018/5/layout/IconCircleLabelList"/>
    <dgm:cxn modelId="{15B16C79-7C48-4774-9D56-0164EA0FCDEC}" type="presParOf" srcId="{6D443F99-3296-4614-A74C-0C7980A4A3C5}" destId="{D0FDC46E-63E9-4EDD-A2BD-91BEB0E73702}" srcOrd="0" destOrd="0" presId="urn:microsoft.com/office/officeart/2018/5/layout/IconCircleLabelList"/>
    <dgm:cxn modelId="{D1990074-7213-40AE-A80D-1E751358340F}" type="presParOf" srcId="{6D443F99-3296-4614-A74C-0C7980A4A3C5}" destId="{2BD06173-C4A3-4F27-AEC4-5A19D8311F0D}" srcOrd="1" destOrd="0" presId="urn:microsoft.com/office/officeart/2018/5/layout/IconCircleLabelList"/>
    <dgm:cxn modelId="{B08DD519-03CC-46AF-A32B-E773B4B31F0F}" type="presParOf" srcId="{6D443F99-3296-4614-A74C-0C7980A4A3C5}" destId="{9F4E8E09-B647-4692-A423-A69711EE4BD0}" srcOrd="2" destOrd="0" presId="urn:microsoft.com/office/officeart/2018/5/layout/IconCircleLabelList"/>
    <dgm:cxn modelId="{A682F05D-B329-4B58-B1CE-2D6B5D9F1F05}" type="presParOf" srcId="{6D443F99-3296-4614-A74C-0C7980A4A3C5}" destId="{9B015465-D7E2-4567-8335-22DE2A8F2D43}" srcOrd="3" destOrd="0" presId="urn:microsoft.com/office/officeart/2018/5/layout/IconCircleLabelList"/>
    <dgm:cxn modelId="{778AF083-BDEB-446D-82ED-4D2C9767F09B}" type="presParOf" srcId="{619B7E14-821B-4410-8E14-28DD4CA7B090}" destId="{2E1828C0-01F6-4FBB-B41D-51C8DEB5118E}" srcOrd="5" destOrd="0" presId="urn:microsoft.com/office/officeart/2018/5/layout/IconCircleLabelList"/>
    <dgm:cxn modelId="{DFD5E09D-737F-477B-A4F1-307365B5398B}" type="presParOf" srcId="{619B7E14-821B-4410-8E14-28DD4CA7B090}" destId="{07881D62-CF5B-4032-A199-83012B6DB782}" srcOrd="6" destOrd="0" presId="urn:microsoft.com/office/officeart/2018/5/layout/IconCircleLabelList"/>
    <dgm:cxn modelId="{08EA9114-AC0C-459B-BB4F-07C182D2232B}" type="presParOf" srcId="{07881D62-CF5B-4032-A199-83012B6DB782}" destId="{BE712CAA-57BB-48C5-89B9-B0FE8D11DC98}" srcOrd="0" destOrd="0" presId="urn:microsoft.com/office/officeart/2018/5/layout/IconCircleLabelList"/>
    <dgm:cxn modelId="{DA12F00A-F0EA-44FB-AAC4-6FFE7384102D}" type="presParOf" srcId="{07881D62-CF5B-4032-A199-83012B6DB782}" destId="{A59AFAAF-490C-4C45-8C2A-2F4869E54668}" srcOrd="1" destOrd="0" presId="urn:microsoft.com/office/officeart/2018/5/layout/IconCircleLabelList"/>
    <dgm:cxn modelId="{C23A03E6-A403-4824-9DD9-9109233FA96F}" type="presParOf" srcId="{07881D62-CF5B-4032-A199-83012B6DB782}" destId="{3C733AF2-1DA7-428C-AAE8-2AF69567DB24}" srcOrd="2" destOrd="0" presId="urn:microsoft.com/office/officeart/2018/5/layout/IconCircleLabelList"/>
    <dgm:cxn modelId="{5CEAFE95-B890-4F73-8776-6B4FDA92A484}" type="presParOf" srcId="{07881D62-CF5B-4032-A199-83012B6DB782}" destId="{C0A7CF58-8564-4DF1-BC12-8112CB1AF55A}" srcOrd="3" destOrd="0" presId="urn:microsoft.com/office/officeart/2018/5/layout/IconCircleLabelList"/>
    <dgm:cxn modelId="{F988896C-CFC0-4B65-9316-6BEFE8EF7C9F}" type="presParOf" srcId="{619B7E14-821B-4410-8E14-28DD4CA7B090}" destId="{6267C02E-311E-4FB8-AD40-48F9B74E86B9}" srcOrd="7" destOrd="0" presId="urn:microsoft.com/office/officeart/2018/5/layout/IconCircleLabelList"/>
    <dgm:cxn modelId="{08652151-1508-49B0-8614-7C8590B88035}" type="presParOf" srcId="{619B7E14-821B-4410-8E14-28DD4CA7B090}" destId="{9B35AF65-D44A-42DD-A998-2F2E99B5E045}" srcOrd="8" destOrd="0" presId="urn:microsoft.com/office/officeart/2018/5/layout/IconCircleLabelList"/>
    <dgm:cxn modelId="{5AB5324D-FE60-4ECA-9EC0-CE44E5FDFFD2}" type="presParOf" srcId="{9B35AF65-D44A-42DD-A998-2F2E99B5E045}" destId="{C2C61F4D-CA07-49C5-A080-F55D94EE96F0}" srcOrd="0" destOrd="0" presId="urn:microsoft.com/office/officeart/2018/5/layout/IconCircleLabelList"/>
    <dgm:cxn modelId="{FAC1BE8A-FC76-40EE-8C51-3798DBC7F893}" type="presParOf" srcId="{9B35AF65-D44A-42DD-A998-2F2E99B5E045}" destId="{F1FA021D-3E86-4D6F-9B1F-FF3A066D9070}" srcOrd="1" destOrd="0" presId="urn:microsoft.com/office/officeart/2018/5/layout/IconCircleLabelList"/>
    <dgm:cxn modelId="{93B1C161-E99E-4AA0-BCE9-BD6DE829F015}" type="presParOf" srcId="{9B35AF65-D44A-42DD-A998-2F2E99B5E045}" destId="{752F5E9A-9B56-4855-ADBE-9DA0FC92719C}" srcOrd="2" destOrd="0" presId="urn:microsoft.com/office/officeart/2018/5/layout/IconCircleLabelList"/>
    <dgm:cxn modelId="{E9384C9B-6EA7-49E2-801A-55078F0A87D3}" type="presParOf" srcId="{9B35AF65-D44A-42DD-A998-2F2E99B5E045}" destId="{5B066AAE-1FA2-4203-AD22-F33030A825A8}" srcOrd="3" destOrd="0" presId="urn:microsoft.com/office/officeart/2018/5/layout/IconCircleLabelList"/>
    <dgm:cxn modelId="{A9D3543F-1B9F-4C78-AEB1-1D59A70B8C16}" type="presParOf" srcId="{619B7E14-821B-4410-8E14-28DD4CA7B090}" destId="{8ACF9DB7-90D2-42F0-B094-BB3C19DFCC4E}" srcOrd="9" destOrd="0" presId="urn:microsoft.com/office/officeart/2018/5/layout/IconCircleLabelList"/>
    <dgm:cxn modelId="{A0B6DE67-79CD-4805-9E87-0A861A315CE7}" type="presParOf" srcId="{619B7E14-821B-4410-8E14-28DD4CA7B090}" destId="{BB7A3D0A-B12D-47F5-8C89-7B0191FC526B}" srcOrd="10" destOrd="0" presId="urn:microsoft.com/office/officeart/2018/5/layout/IconCircleLabelList"/>
    <dgm:cxn modelId="{FA3B5C21-8E09-4885-BF7D-E9A416915F6A}" type="presParOf" srcId="{BB7A3D0A-B12D-47F5-8C89-7B0191FC526B}" destId="{3DF6AEF7-E67A-4BB0-9141-E950B43DF9AE}" srcOrd="0" destOrd="0" presId="urn:microsoft.com/office/officeart/2018/5/layout/IconCircleLabelList"/>
    <dgm:cxn modelId="{4111DFF6-4AA3-45AA-8739-25C042D24ACD}" type="presParOf" srcId="{BB7A3D0A-B12D-47F5-8C89-7B0191FC526B}" destId="{724B8169-8AFC-4FF7-B270-E28E833FA87C}" srcOrd="1" destOrd="0" presId="urn:microsoft.com/office/officeart/2018/5/layout/IconCircleLabelList"/>
    <dgm:cxn modelId="{D2797C04-9E7A-4D18-866D-F3B8ADDF87B9}" type="presParOf" srcId="{BB7A3D0A-B12D-47F5-8C89-7B0191FC526B}" destId="{AD9BBB3B-FCBC-4113-8403-21C14CC258A7}" srcOrd="2" destOrd="0" presId="urn:microsoft.com/office/officeart/2018/5/layout/IconCircleLabelList"/>
    <dgm:cxn modelId="{B34A0067-4E91-4411-8307-CE495C3CF31B}" type="presParOf" srcId="{BB7A3D0A-B12D-47F5-8C89-7B0191FC526B}" destId="{8EC164D3-3993-4EBC-8315-F75B7A67AF86}" srcOrd="3" destOrd="0" presId="urn:microsoft.com/office/officeart/2018/5/layout/IconCircleLabelList"/>
    <dgm:cxn modelId="{512DA961-BC97-481D-9ADC-B1CE456B377E}" type="presParOf" srcId="{619B7E14-821B-4410-8E14-28DD4CA7B090}" destId="{76F670B5-E6C7-4DED-AE9E-C5A8955FB497}" srcOrd="11" destOrd="0" presId="urn:microsoft.com/office/officeart/2018/5/layout/IconCircleLabelList"/>
    <dgm:cxn modelId="{DA763D1E-C726-44A2-9044-F71EE141DE0F}" type="presParOf" srcId="{619B7E14-821B-4410-8E14-28DD4CA7B090}" destId="{E52CF71B-EA0B-450F-92AD-78C156B4FD6E}" srcOrd="12" destOrd="0" presId="urn:microsoft.com/office/officeart/2018/5/layout/IconCircleLabelList"/>
    <dgm:cxn modelId="{CC49A27C-1CF3-4A54-8649-62B49F234BFF}" type="presParOf" srcId="{E52CF71B-EA0B-450F-92AD-78C156B4FD6E}" destId="{F62EC05D-0CD9-47A3-A5C3-1CA2F48866FE}" srcOrd="0" destOrd="0" presId="urn:microsoft.com/office/officeart/2018/5/layout/IconCircleLabelList"/>
    <dgm:cxn modelId="{35073440-D1FB-42DF-A977-75E0DF5C8EB6}" type="presParOf" srcId="{E52CF71B-EA0B-450F-92AD-78C156B4FD6E}" destId="{54EBD14F-CD80-4441-BE46-EF2F218DB2F2}" srcOrd="1" destOrd="0" presId="urn:microsoft.com/office/officeart/2018/5/layout/IconCircleLabelList"/>
    <dgm:cxn modelId="{84CC6609-8F62-47C5-BB74-D714F7DD40F4}" type="presParOf" srcId="{E52CF71B-EA0B-450F-92AD-78C156B4FD6E}" destId="{A1C318C7-0380-4AF7-ADC1-A9DB08334710}" srcOrd="2" destOrd="0" presId="urn:microsoft.com/office/officeart/2018/5/layout/IconCircleLabelList"/>
    <dgm:cxn modelId="{50E4949E-2BC6-407B-A862-A69DE78CC69A}" type="presParOf" srcId="{E52CF71B-EA0B-450F-92AD-78C156B4FD6E}" destId="{36214180-5526-4207-BD63-F31599D6ACD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DF0B8-60E2-4731-BE3A-822C82F87B5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09E50B-4D63-4455-90B7-13D54347573C}">
      <dgm:prSet/>
      <dgm:spPr/>
      <dgm:t>
        <a:bodyPr/>
        <a:lstStyle/>
        <a:p>
          <a:r>
            <a:rPr lang="en-US"/>
            <a:t>Xello can be accessed through Clever, you will complete mandatory lessons each semester:</a:t>
          </a:r>
        </a:p>
      </dgm:t>
    </dgm:pt>
    <dgm:pt modelId="{AC703AF9-7379-4AC1-8925-8BAE175219E8}" type="parTrans" cxnId="{08279DE4-97DD-42E4-93E0-EB96B9F1F7AE}">
      <dgm:prSet/>
      <dgm:spPr/>
      <dgm:t>
        <a:bodyPr/>
        <a:lstStyle/>
        <a:p>
          <a:endParaRPr lang="en-US"/>
        </a:p>
      </dgm:t>
    </dgm:pt>
    <dgm:pt modelId="{C9F77C27-FD10-4131-AE43-C4ABB070A09C}" type="sibTrans" cxnId="{08279DE4-97DD-42E4-93E0-EB96B9F1F7AE}">
      <dgm:prSet/>
      <dgm:spPr/>
      <dgm:t>
        <a:bodyPr/>
        <a:lstStyle/>
        <a:p>
          <a:endParaRPr lang="en-US"/>
        </a:p>
      </dgm:t>
    </dgm:pt>
    <dgm:pt modelId="{E8A46AA6-F0C8-4A32-A84C-6FE041A1B27F}">
      <dgm:prSet/>
      <dgm:spPr/>
      <dgm:t>
        <a:bodyPr/>
        <a:lstStyle/>
        <a:p>
          <a:r>
            <a:rPr lang="en-US" b="1" dirty="0"/>
            <a:t>Semester 1</a:t>
          </a:r>
          <a:r>
            <a:rPr lang="en-US" dirty="0"/>
            <a:t>-  Program Prospects</a:t>
          </a:r>
        </a:p>
      </dgm:t>
    </dgm:pt>
    <dgm:pt modelId="{04FFFF7F-06EE-4BED-B2F9-A014087CAAD1}" type="parTrans" cxnId="{0075F821-3A66-482E-9C2F-1E6F91A2BF73}">
      <dgm:prSet/>
      <dgm:spPr/>
      <dgm:t>
        <a:bodyPr/>
        <a:lstStyle/>
        <a:p>
          <a:endParaRPr lang="en-US"/>
        </a:p>
      </dgm:t>
    </dgm:pt>
    <dgm:pt modelId="{532AFD5D-578E-4197-AD50-A8731C6C4D98}" type="sibTrans" cxnId="{0075F821-3A66-482E-9C2F-1E6F91A2BF73}">
      <dgm:prSet/>
      <dgm:spPr/>
      <dgm:t>
        <a:bodyPr/>
        <a:lstStyle/>
        <a:p>
          <a:endParaRPr lang="en-US"/>
        </a:p>
      </dgm:t>
    </dgm:pt>
    <dgm:pt modelId="{46594DA3-8D1A-440F-9CBC-260E47663C82}">
      <dgm:prSet/>
      <dgm:spPr/>
      <dgm:t>
        <a:bodyPr/>
        <a:lstStyle/>
        <a:p>
          <a:r>
            <a:rPr lang="en-US" b="1" dirty="0"/>
            <a:t>Semester 2</a:t>
          </a:r>
          <a:r>
            <a:rPr lang="en-US" dirty="0"/>
            <a:t> – Careers and Lifestyle Costs</a:t>
          </a:r>
        </a:p>
      </dgm:t>
    </dgm:pt>
    <dgm:pt modelId="{10AF58CF-FB5F-41AE-A856-1B2C855473A5}" type="parTrans" cxnId="{0F27D274-6655-4A60-A1C4-24AC9924FAE1}">
      <dgm:prSet/>
      <dgm:spPr/>
      <dgm:t>
        <a:bodyPr/>
        <a:lstStyle/>
        <a:p>
          <a:endParaRPr lang="en-US"/>
        </a:p>
      </dgm:t>
    </dgm:pt>
    <dgm:pt modelId="{CAA00C0A-78D1-4674-A91D-7F6AFA24DAF4}" type="sibTrans" cxnId="{0F27D274-6655-4A60-A1C4-24AC9924FAE1}">
      <dgm:prSet/>
      <dgm:spPr/>
      <dgm:t>
        <a:bodyPr/>
        <a:lstStyle/>
        <a:p>
          <a:endParaRPr lang="en-US"/>
        </a:p>
      </dgm:t>
    </dgm:pt>
    <dgm:pt modelId="{97FB2808-62F2-4CCE-8A63-580558139CEE}" type="pres">
      <dgm:prSet presAssocID="{D25DF0B8-60E2-4731-BE3A-822C82F87B5B}" presName="Name0" presStyleCnt="0">
        <dgm:presLayoutVars>
          <dgm:dir/>
          <dgm:animLvl val="lvl"/>
          <dgm:resizeHandles val="exact"/>
        </dgm:presLayoutVars>
      </dgm:prSet>
      <dgm:spPr/>
    </dgm:pt>
    <dgm:pt modelId="{2370C708-32C4-46F9-9609-4CBBE1A834DC}" type="pres">
      <dgm:prSet presAssocID="{8E09E50B-4D63-4455-90B7-13D54347573C}" presName="boxAndChildren" presStyleCnt="0"/>
      <dgm:spPr/>
    </dgm:pt>
    <dgm:pt modelId="{B3A2ABF7-F411-4141-B7B4-BBE73FE53CAE}" type="pres">
      <dgm:prSet presAssocID="{8E09E50B-4D63-4455-90B7-13D54347573C}" presName="parentTextBox" presStyleLbl="node1" presStyleIdx="0" presStyleCnt="1"/>
      <dgm:spPr/>
    </dgm:pt>
    <dgm:pt modelId="{172F9D08-1C6C-4F34-A3FE-23C83E85E9BF}" type="pres">
      <dgm:prSet presAssocID="{8E09E50B-4D63-4455-90B7-13D54347573C}" presName="entireBox" presStyleLbl="node1" presStyleIdx="0" presStyleCnt="1"/>
      <dgm:spPr/>
    </dgm:pt>
    <dgm:pt modelId="{FCDCECFA-9224-409D-A820-B7AA52497FA2}" type="pres">
      <dgm:prSet presAssocID="{8E09E50B-4D63-4455-90B7-13D54347573C}" presName="descendantBox" presStyleCnt="0"/>
      <dgm:spPr/>
    </dgm:pt>
    <dgm:pt modelId="{F5E97C49-ADA7-4705-83A8-B5A0CDCBCBB4}" type="pres">
      <dgm:prSet presAssocID="{E8A46AA6-F0C8-4A32-A84C-6FE041A1B27F}" presName="childTextBox" presStyleLbl="fgAccFollowNode1" presStyleIdx="0" presStyleCnt="2">
        <dgm:presLayoutVars>
          <dgm:bulletEnabled val="1"/>
        </dgm:presLayoutVars>
      </dgm:prSet>
      <dgm:spPr/>
    </dgm:pt>
    <dgm:pt modelId="{5688F76D-CD68-41FA-936C-7728058EACD3}" type="pres">
      <dgm:prSet presAssocID="{46594DA3-8D1A-440F-9CBC-260E47663C82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0075F821-3A66-482E-9C2F-1E6F91A2BF73}" srcId="{8E09E50B-4D63-4455-90B7-13D54347573C}" destId="{E8A46AA6-F0C8-4A32-A84C-6FE041A1B27F}" srcOrd="0" destOrd="0" parTransId="{04FFFF7F-06EE-4BED-B2F9-A014087CAAD1}" sibTransId="{532AFD5D-578E-4197-AD50-A8731C6C4D98}"/>
    <dgm:cxn modelId="{B5C5F225-01AC-4B62-A5B5-59D431342149}" type="presOf" srcId="{8E09E50B-4D63-4455-90B7-13D54347573C}" destId="{172F9D08-1C6C-4F34-A3FE-23C83E85E9BF}" srcOrd="1" destOrd="0" presId="urn:microsoft.com/office/officeart/2005/8/layout/process4"/>
    <dgm:cxn modelId="{70A1DD36-4B9D-4581-B56D-5C1E67FCA6CC}" type="presOf" srcId="{D25DF0B8-60E2-4731-BE3A-822C82F87B5B}" destId="{97FB2808-62F2-4CCE-8A63-580558139CEE}" srcOrd="0" destOrd="0" presId="urn:microsoft.com/office/officeart/2005/8/layout/process4"/>
    <dgm:cxn modelId="{4811434C-3649-4BA1-8057-6659C0DEEC82}" type="presOf" srcId="{8E09E50B-4D63-4455-90B7-13D54347573C}" destId="{B3A2ABF7-F411-4141-B7B4-BBE73FE53CAE}" srcOrd="0" destOrd="0" presId="urn:microsoft.com/office/officeart/2005/8/layout/process4"/>
    <dgm:cxn modelId="{197F664C-1685-448D-8AB5-CAF3F8D9D8AC}" type="presOf" srcId="{46594DA3-8D1A-440F-9CBC-260E47663C82}" destId="{5688F76D-CD68-41FA-936C-7728058EACD3}" srcOrd="0" destOrd="0" presId="urn:microsoft.com/office/officeart/2005/8/layout/process4"/>
    <dgm:cxn modelId="{850BED4E-0AA6-4B29-80DB-04B8C4D5A3F1}" type="presOf" srcId="{E8A46AA6-F0C8-4A32-A84C-6FE041A1B27F}" destId="{F5E97C49-ADA7-4705-83A8-B5A0CDCBCBB4}" srcOrd="0" destOrd="0" presId="urn:microsoft.com/office/officeart/2005/8/layout/process4"/>
    <dgm:cxn modelId="{0F27D274-6655-4A60-A1C4-24AC9924FAE1}" srcId="{8E09E50B-4D63-4455-90B7-13D54347573C}" destId="{46594DA3-8D1A-440F-9CBC-260E47663C82}" srcOrd="1" destOrd="0" parTransId="{10AF58CF-FB5F-41AE-A856-1B2C855473A5}" sibTransId="{CAA00C0A-78D1-4674-A91D-7F6AFA24DAF4}"/>
    <dgm:cxn modelId="{08279DE4-97DD-42E4-93E0-EB96B9F1F7AE}" srcId="{D25DF0B8-60E2-4731-BE3A-822C82F87B5B}" destId="{8E09E50B-4D63-4455-90B7-13D54347573C}" srcOrd="0" destOrd="0" parTransId="{AC703AF9-7379-4AC1-8925-8BAE175219E8}" sibTransId="{C9F77C27-FD10-4131-AE43-C4ABB070A09C}"/>
    <dgm:cxn modelId="{6FCAD436-D195-49F5-88DD-CBF9E7AD8F25}" type="presParOf" srcId="{97FB2808-62F2-4CCE-8A63-580558139CEE}" destId="{2370C708-32C4-46F9-9609-4CBBE1A834DC}" srcOrd="0" destOrd="0" presId="urn:microsoft.com/office/officeart/2005/8/layout/process4"/>
    <dgm:cxn modelId="{70FE4579-20DF-42C8-8022-5314B385F5B3}" type="presParOf" srcId="{2370C708-32C4-46F9-9609-4CBBE1A834DC}" destId="{B3A2ABF7-F411-4141-B7B4-BBE73FE53CAE}" srcOrd="0" destOrd="0" presId="urn:microsoft.com/office/officeart/2005/8/layout/process4"/>
    <dgm:cxn modelId="{AAE9FD00-BA95-4A0E-A0D1-89CE0E2FDF67}" type="presParOf" srcId="{2370C708-32C4-46F9-9609-4CBBE1A834DC}" destId="{172F9D08-1C6C-4F34-A3FE-23C83E85E9BF}" srcOrd="1" destOrd="0" presId="urn:microsoft.com/office/officeart/2005/8/layout/process4"/>
    <dgm:cxn modelId="{5759E95B-B038-4E11-8E07-BC8068113B3D}" type="presParOf" srcId="{2370C708-32C4-46F9-9609-4CBBE1A834DC}" destId="{FCDCECFA-9224-409D-A820-B7AA52497FA2}" srcOrd="2" destOrd="0" presId="urn:microsoft.com/office/officeart/2005/8/layout/process4"/>
    <dgm:cxn modelId="{2674C649-5B94-4127-AA4C-FE51E9214E41}" type="presParOf" srcId="{FCDCECFA-9224-409D-A820-B7AA52497FA2}" destId="{F5E97C49-ADA7-4705-83A8-B5A0CDCBCBB4}" srcOrd="0" destOrd="0" presId="urn:microsoft.com/office/officeart/2005/8/layout/process4"/>
    <dgm:cxn modelId="{1A6DAFE3-38EA-4489-82C3-BF13B99FB6CD}" type="presParOf" srcId="{FCDCECFA-9224-409D-A820-B7AA52497FA2}" destId="{5688F76D-CD68-41FA-936C-7728058EACD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591F7-9D36-46CA-935B-983EF2D2AAE7}">
      <dsp:nvSpPr>
        <dsp:cNvPr id="0" name=""/>
        <dsp:cNvSpPr/>
      </dsp:nvSpPr>
      <dsp:spPr>
        <a:xfrm>
          <a:off x="0" y="2246"/>
          <a:ext cx="6798735" cy="4783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BFD6A-DA53-40C5-829D-4DD77383D493}">
      <dsp:nvSpPr>
        <dsp:cNvPr id="0" name=""/>
        <dsp:cNvSpPr/>
      </dsp:nvSpPr>
      <dsp:spPr>
        <a:xfrm>
          <a:off x="144715" y="109885"/>
          <a:ext cx="263119" cy="263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282AC-A2A4-4B2F-9ED7-7DA28B36FB31}">
      <dsp:nvSpPr>
        <dsp:cNvPr id="0" name=""/>
        <dsp:cNvSpPr/>
      </dsp:nvSpPr>
      <dsp:spPr>
        <a:xfrm>
          <a:off x="552550" y="2246"/>
          <a:ext cx="6246184" cy="47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31" tIns="50631" rIns="50631" bIns="506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University A-G:   Elizabeth Ryczek</a:t>
          </a:r>
        </a:p>
      </dsp:txBody>
      <dsp:txXfrm>
        <a:off x="552550" y="2246"/>
        <a:ext cx="6246184" cy="478398"/>
      </dsp:txXfrm>
    </dsp:sp>
    <dsp:sp modelId="{62A8BAD4-296E-4A4D-A196-B0601195696B}">
      <dsp:nvSpPr>
        <dsp:cNvPr id="0" name=""/>
        <dsp:cNvSpPr/>
      </dsp:nvSpPr>
      <dsp:spPr>
        <a:xfrm>
          <a:off x="0" y="600244"/>
          <a:ext cx="6798735" cy="4783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DD6DD-62B9-4072-8980-E9F4112EF332}">
      <dsp:nvSpPr>
        <dsp:cNvPr id="0" name=""/>
        <dsp:cNvSpPr/>
      </dsp:nvSpPr>
      <dsp:spPr>
        <a:xfrm>
          <a:off x="144715" y="707883"/>
          <a:ext cx="263119" cy="263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67B29-F752-47DB-AF46-3C8BD951247C}">
      <dsp:nvSpPr>
        <dsp:cNvPr id="0" name=""/>
        <dsp:cNvSpPr/>
      </dsp:nvSpPr>
      <dsp:spPr>
        <a:xfrm>
          <a:off x="552550" y="600244"/>
          <a:ext cx="6246184" cy="47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31" tIns="50631" rIns="50631" bIns="506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University H-O:   Tim Papp</a:t>
          </a:r>
        </a:p>
      </dsp:txBody>
      <dsp:txXfrm>
        <a:off x="552550" y="600244"/>
        <a:ext cx="6246184" cy="478398"/>
      </dsp:txXfrm>
    </dsp:sp>
    <dsp:sp modelId="{7DFFB736-78B6-4F16-BE7D-0EA8525A7AB9}">
      <dsp:nvSpPr>
        <dsp:cNvPr id="0" name=""/>
        <dsp:cNvSpPr/>
      </dsp:nvSpPr>
      <dsp:spPr>
        <a:xfrm>
          <a:off x="0" y="1198242"/>
          <a:ext cx="6798735" cy="4783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085A6-2A6B-4758-8ADF-844A3FBCA8E9}">
      <dsp:nvSpPr>
        <dsp:cNvPr id="0" name=""/>
        <dsp:cNvSpPr/>
      </dsp:nvSpPr>
      <dsp:spPr>
        <a:xfrm>
          <a:off x="144715" y="1305881"/>
          <a:ext cx="263119" cy="2631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DECAC-B19B-47DD-AD35-DFA7DE8BF446}">
      <dsp:nvSpPr>
        <dsp:cNvPr id="0" name=""/>
        <dsp:cNvSpPr/>
      </dsp:nvSpPr>
      <dsp:spPr>
        <a:xfrm>
          <a:off x="552550" y="1198242"/>
          <a:ext cx="6246184" cy="47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31" tIns="50631" rIns="50631" bIns="506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University P-Z:     Amanda Madej</a:t>
          </a:r>
        </a:p>
      </dsp:txBody>
      <dsp:txXfrm>
        <a:off x="552550" y="1198242"/>
        <a:ext cx="6246184" cy="478398"/>
      </dsp:txXfrm>
    </dsp:sp>
    <dsp:sp modelId="{37DEF700-027B-47D7-90A7-D4FB566AB2B1}">
      <dsp:nvSpPr>
        <dsp:cNvPr id="0" name=""/>
        <dsp:cNvSpPr/>
      </dsp:nvSpPr>
      <dsp:spPr>
        <a:xfrm>
          <a:off x="0" y="1796240"/>
          <a:ext cx="6798735" cy="478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8B03-8FF0-44B4-B2CE-09155200B4EA}">
      <dsp:nvSpPr>
        <dsp:cNvPr id="0" name=""/>
        <dsp:cNvSpPr/>
      </dsp:nvSpPr>
      <dsp:spPr>
        <a:xfrm>
          <a:off x="144715" y="1903880"/>
          <a:ext cx="263119" cy="2631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70965-BB75-4BE1-99EA-968ED3AE575E}">
      <dsp:nvSpPr>
        <dsp:cNvPr id="0" name=""/>
        <dsp:cNvSpPr/>
      </dsp:nvSpPr>
      <dsp:spPr>
        <a:xfrm>
          <a:off x="552550" y="1796240"/>
          <a:ext cx="6246184" cy="47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31" tIns="50631" rIns="50631" bIns="506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Medical:             Erika Picard</a:t>
          </a:r>
        </a:p>
      </dsp:txBody>
      <dsp:txXfrm>
        <a:off x="552550" y="1796240"/>
        <a:ext cx="6246184" cy="478398"/>
      </dsp:txXfrm>
    </dsp:sp>
    <dsp:sp modelId="{BC79C45E-C02E-4279-BEFD-5D1BB95A83CD}">
      <dsp:nvSpPr>
        <dsp:cNvPr id="0" name=""/>
        <dsp:cNvSpPr/>
      </dsp:nvSpPr>
      <dsp:spPr>
        <a:xfrm>
          <a:off x="0" y="2394238"/>
          <a:ext cx="6798735" cy="4783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68C85-E89E-4CB1-A057-174FDD001A62}">
      <dsp:nvSpPr>
        <dsp:cNvPr id="0" name=""/>
        <dsp:cNvSpPr/>
      </dsp:nvSpPr>
      <dsp:spPr>
        <a:xfrm>
          <a:off x="144715" y="2501878"/>
          <a:ext cx="263119" cy="2631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58075-5B4F-4F90-8ECC-59D596EE8AB4}">
      <dsp:nvSpPr>
        <dsp:cNvPr id="0" name=""/>
        <dsp:cNvSpPr/>
      </dsp:nvSpPr>
      <dsp:spPr>
        <a:xfrm>
          <a:off x="552550" y="2394238"/>
          <a:ext cx="6246184" cy="47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31" tIns="50631" rIns="50631" bIns="506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College and Career Readiness Coordinator: Sarah Lopez</a:t>
          </a:r>
        </a:p>
      </dsp:txBody>
      <dsp:txXfrm>
        <a:off x="552550" y="2394238"/>
        <a:ext cx="6246184" cy="478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3A482-DAF8-47AD-9F4C-16927FB563CD}">
      <dsp:nvSpPr>
        <dsp:cNvPr id="0" name=""/>
        <dsp:cNvSpPr/>
      </dsp:nvSpPr>
      <dsp:spPr>
        <a:xfrm>
          <a:off x="2250" y="116237"/>
          <a:ext cx="2194023" cy="37440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24 credits</a:t>
          </a:r>
          <a:endParaRPr lang="en-US" sz="1300" kern="1200"/>
        </a:p>
      </dsp:txBody>
      <dsp:txXfrm>
        <a:off x="2250" y="116237"/>
        <a:ext cx="2194023" cy="374400"/>
      </dsp:txXfrm>
    </dsp:sp>
    <dsp:sp modelId="{F4AF0630-8409-4E06-93CA-B2F85D980174}">
      <dsp:nvSpPr>
        <dsp:cNvPr id="0" name=""/>
        <dsp:cNvSpPr/>
      </dsp:nvSpPr>
      <dsp:spPr>
        <a:xfrm>
          <a:off x="2250" y="490637"/>
          <a:ext cx="2194023" cy="27120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Must meet all subject level credit requirements!</a:t>
          </a:r>
        </a:p>
      </dsp:txBody>
      <dsp:txXfrm>
        <a:off x="2250" y="490637"/>
        <a:ext cx="2194023" cy="2712060"/>
      </dsp:txXfrm>
    </dsp:sp>
    <dsp:sp modelId="{CDCB09FC-7CFB-4415-B2EB-40983AF2825B}">
      <dsp:nvSpPr>
        <dsp:cNvPr id="0" name=""/>
        <dsp:cNvSpPr/>
      </dsp:nvSpPr>
      <dsp:spPr>
        <a:xfrm>
          <a:off x="2503436" y="116237"/>
          <a:ext cx="2194023" cy="37440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1226052"/>
                <a:satOff val="-4166"/>
                <a:lumOff val="-6079"/>
                <a:alphaOff val="0"/>
                <a:shade val="74000"/>
                <a:satMod val="130000"/>
                <a:lumMod val="90000"/>
              </a:schemeClr>
              <a:schemeClr val="accent5">
                <a:hueOff val="1226052"/>
                <a:satOff val="-4166"/>
                <a:lumOff val="-607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1226052"/>
              <a:satOff val="-4166"/>
              <a:lumOff val="-607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GPA</a:t>
          </a:r>
          <a:endParaRPr lang="en-US" sz="1300" kern="1200"/>
        </a:p>
      </dsp:txBody>
      <dsp:txXfrm>
        <a:off x="2503436" y="116237"/>
        <a:ext cx="2194023" cy="374400"/>
      </dsp:txXfrm>
    </dsp:sp>
    <dsp:sp modelId="{198D647C-EF8E-4971-A28D-F98A9DE94C8B}">
      <dsp:nvSpPr>
        <dsp:cNvPr id="0" name=""/>
        <dsp:cNvSpPr/>
      </dsp:nvSpPr>
      <dsp:spPr>
        <a:xfrm>
          <a:off x="2503436" y="490637"/>
          <a:ext cx="2194023" cy="2712060"/>
        </a:xfrm>
        <a:prstGeom prst="rect">
          <a:avLst/>
        </a:prstGeom>
        <a:solidFill>
          <a:schemeClr val="accent5">
            <a:tint val="40000"/>
            <a:alpha val="90000"/>
            <a:hueOff val="1366402"/>
            <a:satOff val="-4749"/>
            <a:lumOff val="-134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366402"/>
              <a:satOff val="-4749"/>
              <a:lumOff val="-134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Minimum 2.0 </a:t>
          </a:r>
          <a:r>
            <a:rPr lang="en-US" sz="1300" u="sng" kern="1200"/>
            <a:t>unweighted</a:t>
          </a:r>
          <a:endParaRPr lang="en-US" sz="1300" kern="1200"/>
        </a:p>
      </dsp:txBody>
      <dsp:txXfrm>
        <a:off x="2503436" y="490637"/>
        <a:ext cx="2194023" cy="2712060"/>
      </dsp:txXfrm>
    </dsp:sp>
    <dsp:sp modelId="{ABFD5107-D3E3-48BF-88E5-2EEAFFA46304}">
      <dsp:nvSpPr>
        <dsp:cNvPr id="0" name=""/>
        <dsp:cNvSpPr/>
      </dsp:nvSpPr>
      <dsp:spPr>
        <a:xfrm>
          <a:off x="5004623" y="116237"/>
          <a:ext cx="2194023" cy="37440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2452103"/>
                <a:satOff val="-8331"/>
                <a:lumOff val="-12157"/>
                <a:alphaOff val="0"/>
                <a:shade val="74000"/>
                <a:satMod val="130000"/>
                <a:lumMod val="90000"/>
              </a:schemeClr>
              <a:schemeClr val="accent5">
                <a:hueOff val="2452103"/>
                <a:satOff val="-8331"/>
                <a:lumOff val="-1215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2452103"/>
              <a:satOff val="-8331"/>
              <a:lumOff val="-1215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Testing</a:t>
          </a:r>
          <a:endParaRPr lang="en-US" sz="1300" kern="1200"/>
        </a:p>
      </dsp:txBody>
      <dsp:txXfrm>
        <a:off x="5004623" y="116237"/>
        <a:ext cx="2194023" cy="374400"/>
      </dsp:txXfrm>
    </dsp:sp>
    <dsp:sp modelId="{7AD28206-7EB7-4300-9855-468A09BC12E4}">
      <dsp:nvSpPr>
        <dsp:cNvPr id="0" name=""/>
        <dsp:cNvSpPr/>
      </dsp:nvSpPr>
      <dsp:spPr>
        <a:xfrm>
          <a:off x="5004623" y="490637"/>
          <a:ext cx="2194023" cy="2712060"/>
        </a:xfrm>
        <a:prstGeom prst="rect">
          <a:avLst/>
        </a:prstGeom>
        <a:solidFill>
          <a:schemeClr val="accent5">
            <a:tint val="40000"/>
            <a:alpha val="90000"/>
            <a:hueOff val="2732803"/>
            <a:satOff val="-9498"/>
            <a:lumOff val="-269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732803"/>
              <a:satOff val="-9498"/>
              <a:lumOff val="-2691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Must PASS Grade 10 FAST ELA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OR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Earn a concordant score on SAT (480 EBRW), ACT (avg 18 Read &amp; Eng) or CLT (sum 36 Verbal Reasoning/Grammar)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Must PASS </a:t>
          </a:r>
          <a:r>
            <a:rPr lang="en-US" sz="1300" kern="1200" dirty="0" err="1"/>
            <a:t>Alg</a:t>
          </a:r>
          <a:r>
            <a:rPr lang="en-US" sz="1300" kern="1200" dirty="0"/>
            <a:t> 1 EOC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OR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Earn a concordant on PSAT (430-math), SAT (420-math), ACT (16-math), or CLT (11-quantitative) </a:t>
          </a:r>
        </a:p>
      </dsp:txBody>
      <dsp:txXfrm>
        <a:off x="5004623" y="490637"/>
        <a:ext cx="2194023" cy="271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3F7F4-3D0B-44A9-93E9-DB6509EFFB49}">
      <dsp:nvSpPr>
        <dsp:cNvPr id="0" name=""/>
        <dsp:cNvSpPr/>
      </dsp:nvSpPr>
      <dsp:spPr>
        <a:xfrm>
          <a:off x="857828" y="41"/>
          <a:ext cx="828861" cy="82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0EC43-4137-426F-947C-B7488CB8A382}">
      <dsp:nvSpPr>
        <dsp:cNvPr id="0" name=""/>
        <dsp:cNvSpPr/>
      </dsp:nvSpPr>
      <dsp:spPr>
        <a:xfrm>
          <a:off x="1034471" y="176684"/>
          <a:ext cx="475576" cy="475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BC424-4E5C-41A7-94CB-9D1DB123423C}">
      <dsp:nvSpPr>
        <dsp:cNvPr id="0" name=""/>
        <dsp:cNvSpPr/>
      </dsp:nvSpPr>
      <dsp:spPr>
        <a:xfrm>
          <a:off x="592864" y="1087073"/>
          <a:ext cx="1358789" cy="64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>
              <a:latin typeface="Aptos" panose="020B0004020202020204" pitchFamily="34" charset="0"/>
            </a:rPr>
            <a:t>English (4.0 credits)</a:t>
          </a:r>
          <a:br>
            <a:rPr lang="en-US" sz="1100" kern="1200">
              <a:latin typeface="Aptos" panose="020B0004020202020204" pitchFamily="34" charset="0"/>
            </a:rPr>
          </a:br>
          <a:endParaRPr lang="en-US" sz="1100" kern="1200">
            <a:latin typeface="Aptos" panose="020B0004020202020204" pitchFamily="34" charset="0"/>
          </a:endParaRPr>
        </a:p>
      </dsp:txBody>
      <dsp:txXfrm>
        <a:off x="592864" y="1087073"/>
        <a:ext cx="1358789" cy="648078"/>
      </dsp:txXfrm>
    </dsp:sp>
    <dsp:sp modelId="{7AB68E88-CEB6-41AE-A91F-03AD212885C2}">
      <dsp:nvSpPr>
        <dsp:cNvPr id="0" name=""/>
        <dsp:cNvSpPr/>
      </dsp:nvSpPr>
      <dsp:spPr>
        <a:xfrm>
          <a:off x="2454405" y="41"/>
          <a:ext cx="828861" cy="828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512C1-27B1-4F41-8924-8E2E10F57A75}">
      <dsp:nvSpPr>
        <dsp:cNvPr id="0" name=""/>
        <dsp:cNvSpPr/>
      </dsp:nvSpPr>
      <dsp:spPr>
        <a:xfrm>
          <a:off x="2631048" y="176684"/>
          <a:ext cx="475576" cy="475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9995B-BC09-4252-8E0B-18E5EBE0286E}">
      <dsp:nvSpPr>
        <dsp:cNvPr id="0" name=""/>
        <dsp:cNvSpPr/>
      </dsp:nvSpPr>
      <dsp:spPr>
        <a:xfrm>
          <a:off x="2189441" y="1087073"/>
          <a:ext cx="1358789" cy="64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>
              <a:latin typeface="Aptos" panose="020B0004020202020204" pitchFamily="34" charset="0"/>
            </a:rPr>
            <a:t>Math (4.0 credits) - </a:t>
          </a:r>
          <a:r>
            <a:rPr lang="en-US" sz="1100" kern="1200">
              <a:latin typeface="Aptos" panose="020B0004020202020204" pitchFamily="34" charset="0"/>
            </a:rPr>
            <a:t>Including Algebra 1 and Geometry</a:t>
          </a:r>
          <a:br>
            <a:rPr lang="en-US" sz="1100" kern="1200">
              <a:latin typeface="Aptos" panose="020B0004020202020204" pitchFamily="34" charset="0"/>
            </a:rPr>
          </a:br>
          <a:endParaRPr lang="en-US" sz="1100" kern="1200">
            <a:latin typeface="Aptos" panose="020B0004020202020204" pitchFamily="34" charset="0"/>
          </a:endParaRPr>
        </a:p>
      </dsp:txBody>
      <dsp:txXfrm>
        <a:off x="2189441" y="1087073"/>
        <a:ext cx="1358789" cy="648078"/>
      </dsp:txXfrm>
    </dsp:sp>
    <dsp:sp modelId="{D0FDC46E-63E9-4EDD-A2BD-91BEB0E73702}">
      <dsp:nvSpPr>
        <dsp:cNvPr id="0" name=""/>
        <dsp:cNvSpPr/>
      </dsp:nvSpPr>
      <dsp:spPr>
        <a:xfrm>
          <a:off x="4050982" y="41"/>
          <a:ext cx="828861" cy="8288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06173-C4A3-4F27-AEC4-5A19D8311F0D}">
      <dsp:nvSpPr>
        <dsp:cNvPr id="0" name=""/>
        <dsp:cNvSpPr/>
      </dsp:nvSpPr>
      <dsp:spPr>
        <a:xfrm>
          <a:off x="4227625" y="176684"/>
          <a:ext cx="475576" cy="475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15465-D7E2-4567-8335-22DE2A8F2D43}">
      <dsp:nvSpPr>
        <dsp:cNvPr id="0" name=""/>
        <dsp:cNvSpPr/>
      </dsp:nvSpPr>
      <dsp:spPr>
        <a:xfrm>
          <a:off x="3786019" y="1087073"/>
          <a:ext cx="1358789" cy="64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>
              <a:latin typeface="Aptos" panose="020B0004020202020204" pitchFamily="34" charset="0"/>
            </a:rPr>
            <a:t>Science (3.0) credits-</a:t>
          </a:r>
          <a:r>
            <a:rPr lang="en-US" sz="1100" kern="1200">
              <a:latin typeface="Aptos" panose="020B0004020202020204" pitchFamily="34" charset="0"/>
            </a:rPr>
            <a:t> Including Biology</a:t>
          </a:r>
          <a:br>
            <a:rPr lang="en-US" sz="1100" kern="1200">
              <a:latin typeface="Aptos" panose="020B0004020202020204" pitchFamily="34" charset="0"/>
            </a:rPr>
          </a:br>
          <a:endParaRPr lang="en-US" sz="1100" kern="1200">
            <a:latin typeface="Aptos" panose="020B0004020202020204" pitchFamily="34" charset="0"/>
          </a:endParaRPr>
        </a:p>
      </dsp:txBody>
      <dsp:txXfrm>
        <a:off x="3786019" y="1087073"/>
        <a:ext cx="1358789" cy="648078"/>
      </dsp:txXfrm>
    </dsp:sp>
    <dsp:sp modelId="{BE712CAA-57BB-48C5-89B9-B0FE8D11DC98}">
      <dsp:nvSpPr>
        <dsp:cNvPr id="0" name=""/>
        <dsp:cNvSpPr/>
      </dsp:nvSpPr>
      <dsp:spPr>
        <a:xfrm>
          <a:off x="5647560" y="41"/>
          <a:ext cx="828861" cy="8288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AFAAF-490C-4C45-8C2A-2F4869E54668}">
      <dsp:nvSpPr>
        <dsp:cNvPr id="0" name=""/>
        <dsp:cNvSpPr/>
      </dsp:nvSpPr>
      <dsp:spPr>
        <a:xfrm>
          <a:off x="5824202" y="176684"/>
          <a:ext cx="475576" cy="475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7CF58-8564-4DF1-BC12-8112CB1AF55A}">
      <dsp:nvSpPr>
        <dsp:cNvPr id="0" name=""/>
        <dsp:cNvSpPr/>
      </dsp:nvSpPr>
      <dsp:spPr>
        <a:xfrm>
          <a:off x="5382596" y="1087073"/>
          <a:ext cx="1358789" cy="64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ptos" panose="020B0004020202020204" pitchFamily="34" charset="0"/>
            </a:rPr>
            <a:t>Social Studies (3.0 credits)-</a:t>
          </a:r>
          <a:r>
            <a:rPr lang="en-US" sz="1100" kern="1200" dirty="0">
              <a:latin typeface="Aptos" panose="020B0004020202020204" pitchFamily="34" charset="0"/>
            </a:rPr>
            <a:t> World History, US Govt, Econ, US History</a:t>
          </a:r>
          <a:br>
            <a:rPr lang="en-US" sz="1100" kern="1200" dirty="0">
              <a:latin typeface="Aptos" panose="020B0004020202020204" pitchFamily="34" charset="0"/>
            </a:rPr>
          </a:br>
          <a:endParaRPr lang="en-US" sz="1100" kern="1200" dirty="0">
            <a:latin typeface="Aptos" panose="020B0004020202020204" pitchFamily="34" charset="0"/>
          </a:endParaRPr>
        </a:p>
      </dsp:txBody>
      <dsp:txXfrm>
        <a:off x="5382596" y="1087073"/>
        <a:ext cx="1358789" cy="648078"/>
      </dsp:txXfrm>
    </dsp:sp>
    <dsp:sp modelId="{C2C61F4D-CA07-49C5-A080-F55D94EE96F0}">
      <dsp:nvSpPr>
        <dsp:cNvPr id="0" name=""/>
        <dsp:cNvSpPr/>
      </dsp:nvSpPr>
      <dsp:spPr>
        <a:xfrm>
          <a:off x="1656117" y="2074849"/>
          <a:ext cx="828861" cy="8288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A021D-3E86-4D6F-9B1F-FF3A066D9070}">
      <dsp:nvSpPr>
        <dsp:cNvPr id="0" name=""/>
        <dsp:cNvSpPr/>
      </dsp:nvSpPr>
      <dsp:spPr>
        <a:xfrm>
          <a:off x="1832759" y="2251491"/>
          <a:ext cx="475576" cy="47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66AAE-1FA2-4203-AD22-F33030A825A8}">
      <dsp:nvSpPr>
        <dsp:cNvPr id="0" name=""/>
        <dsp:cNvSpPr/>
      </dsp:nvSpPr>
      <dsp:spPr>
        <a:xfrm>
          <a:off x="1084141" y="3161880"/>
          <a:ext cx="1972812" cy="64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ptos" panose="020B0004020202020204" pitchFamily="34" charset="0"/>
            </a:rPr>
            <a:t>Fine/Performing Art or CTE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ptos" panose="020B0004020202020204" pitchFamily="34" charset="0"/>
            </a:rPr>
            <a:t>(1.0 credit) </a:t>
          </a:r>
          <a:br>
            <a:rPr lang="en-US" sz="1100" kern="1200" dirty="0">
              <a:latin typeface="Aptos" panose="020B0004020202020204" pitchFamily="34" charset="0"/>
            </a:rPr>
          </a:br>
          <a:endParaRPr lang="en-US" sz="1100" kern="1200" dirty="0">
            <a:latin typeface="Aptos" panose="020B0004020202020204" pitchFamily="34" charset="0"/>
          </a:endParaRPr>
        </a:p>
      </dsp:txBody>
      <dsp:txXfrm>
        <a:off x="1084141" y="3161880"/>
        <a:ext cx="1972812" cy="648078"/>
      </dsp:txXfrm>
    </dsp:sp>
    <dsp:sp modelId="{3DF6AEF7-E67A-4BB0-9141-E950B43DF9AE}">
      <dsp:nvSpPr>
        <dsp:cNvPr id="0" name=""/>
        <dsp:cNvSpPr/>
      </dsp:nvSpPr>
      <dsp:spPr>
        <a:xfrm>
          <a:off x="3559705" y="2074849"/>
          <a:ext cx="828861" cy="82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B8169-8AFC-4FF7-B270-E28E833FA87C}">
      <dsp:nvSpPr>
        <dsp:cNvPr id="0" name=""/>
        <dsp:cNvSpPr/>
      </dsp:nvSpPr>
      <dsp:spPr>
        <a:xfrm>
          <a:off x="3736348" y="2251491"/>
          <a:ext cx="475576" cy="4755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164D3-3993-4EBC-8315-F75B7A67AF86}">
      <dsp:nvSpPr>
        <dsp:cNvPr id="0" name=""/>
        <dsp:cNvSpPr/>
      </dsp:nvSpPr>
      <dsp:spPr>
        <a:xfrm>
          <a:off x="3294742" y="3161880"/>
          <a:ext cx="1358789" cy="64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ptos" panose="020B0004020202020204" pitchFamily="34" charset="0"/>
            </a:rPr>
            <a:t>Health/PE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ptos" panose="020B0004020202020204" pitchFamily="34" charset="0"/>
            </a:rPr>
            <a:t> (HOPE 1.0 credit)</a:t>
          </a:r>
          <a:br>
            <a:rPr lang="en-US" sz="1100" kern="1200" dirty="0">
              <a:latin typeface="Aptos" panose="020B0004020202020204" pitchFamily="34" charset="0"/>
            </a:rPr>
          </a:br>
          <a:br>
            <a:rPr lang="en-US" sz="1100" kern="1200" dirty="0">
              <a:latin typeface="Aptos" panose="020B0004020202020204" pitchFamily="34" charset="0"/>
            </a:rPr>
          </a:br>
          <a:endParaRPr lang="en-US" sz="1100" kern="1200" dirty="0">
            <a:latin typeface="Aptos" panose="020B0004020202020204" pitchFamily="34" charset="0"/>
          </a:endParaRPr>
        </a:p>
      </dsp:txBody>
      <dsp:txXfrm>
        <a:off x="3294742" y="3161880"/>
        <a:ext cx="1358789" cy="648078"/>
      </dsp:txXfrm>
    </dsp:sp>
    <dsp:sp modelId="{F62EC05D-0CD9-47A3-A5C3-1CA2F48866FE}">
      <dsp:nvSpPr>
        <dsp:cNvPr id="0" name=""/>
        <dsp:cNvSpPr/>
      </dsp:nvSpPr>
      <dsp:spPr>
        <a:xfrm>
          <a:off x="5156283" y="2074849"/>
          <a:ext cx="828861" cy="828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BD14F-CD80-4441-BE46-EF2F218DB2F2}">
      <dsp:nvSpPr>
        <dsp:cNvPr id="0" name=""/>
        <dsp:cNvSpPr/>
      </dsp:nvSpPr>
      <dsp:spPr>
        <a:xfrm>
          <a:off x="5332925" y="2251491"/>
          <a:ext cx="475576" cy="47557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14180-5526-4207-BD63-F31599D6ACD9}">
      <dsp:nvSpPr>
        <dsp:cNvPr id="0" name=""/>
        <dsp:cNvSpPr/>
      </dsp:nvSpPr>
      <dsp:spPr>
        <a:xfrm>
          <a:off x="4891319" y="3161880"/>
          <a:ext cx="1358789" cy="64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ptos" panose="020B0004020202020204" pitchFamily="34" charset="0"/>
            </a:rPr>
            <a:t>Personal Financial Literacy (0.5 credit)</a:t>
          </a:r>
        </a:p>
      </dsp:txBody>
      <dsp:txXfrm>
        <a:off x="4891319" y="3161880"/>
        <a:ext cx="1358789" cy="648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F9D08-1C6C-4F34-A3FE-23C83E85E9BF}">
      <dsp:nvSpPr>
        <dsp:cNvPr id="0" name=""/>
        <dsp:cNvSpPr/>
      </dsp:nvSpPr>
      <dsp:spPr>
        <a:xfrm>
          <a:off x="0" y="0"/>
          <a:ext cx="6798736" cy="344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Xello can be accessed through Clever, you will complete mandatory lessons each semester:</a:t>
          </a:r>
        </a:p>
      </dsp:txBody>
      <dsp:txXfrm>
        <a:off x="0" y="0"/>
        <a:ext cx="6798736" cy="1860298"/>
      </dsp:txXfrm>
    </dsp:sp>
    <dsp:sp modelId="{F5E97C49-ADA7-4705-83A8-B5A0CDCBCBB4}">
      <dsp:nvSpPr>
        <dsp:cNvPr id="0" name=""/>
        <dsp:cNvSpPr/>
      </dsp:nvSpPr>
      <dsp:spPr>
        <a:xfrm>
          <a:off x="0" y="1791398"/>
          <a:ext cx="3399368" cy="15846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Semester 1</a:t>
          </a:r>
          <a:r>
            <a:rPr lang="en-US" sz="3800" kern="1200" dirty="0"/>
            <a:t>-  Program Prospects</a:t>
          </a:r>
        </a:p>
      </dsp:txBody>
      <dsp:txXfrm>
        <a:off x="0" y="1791398"/>
        <a:ext cx="3399368" cy="1584698"/>
      </dsp:txXfrm>
    </dsp:sp>
    <dsp:sp modelId="{5688F76D-CD68-41FA-936C-7728058EACD3}">
      <dsp:nvSpPr>
        <dsp:cNvPr id="0" name=""/>
        <dsp:cNvSpPr/>
      </dsp:nvSpPr>
      <dsp:spPr>
        <a:xfrm>
          <a:off x="3399368" y="1791398"/>
          <a:ext cx="3399368" cy="15846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Semester 2</a:t>
          </a:r>
          <a:r>
            <a:rPr lang="en-US" sz="3800" kern="1200" dirty="0"/>
            <a:t> – Careers and Lifestyle Costs</a:t>
          </a:r>
        </a:p>
      </dsp:txBody>
      <dsp:txXfrm>
        <a:off x="3399368" y="1791398"/>
        <a:ext cx="3399368" cy="1584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6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9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B2E924-6838-4B10-8A23-74EAED495B9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F6E17C-6507-4E22-8A47-3D49453CD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theconversation.com/intense-after-school-tutoring-holds-many-lessons-for-learners-and-teachers-4591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37603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testing-the-test-naplan-makes-for-stressed-kids-and-a-narrow-curriculum-10965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://www.collegeboard.org/" TargetMode="External"/><Relationship Id="rId4" Type="http://schemas.openxmlformats.org/officeDocument/2006/relationships/hyperlink" Target="http://www.satpractice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practice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college.edu/future-students/admissions/test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icpedia.org/chalkboard/a/agenda.html" TargetMode="Externa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cms/lib/FL01903687/Centricity/domain/176/pcs%20forms/2-2602-3.pdf" TargetMode="External"/><Relationship Id="rId2" Type="http://schemas.openxmlformats.org/officeDocument/2006/relationships/hyperlink" Target="https://www.pcsb.org/cms/lib/FL01903687/Centricity/domain/176/pcs%20forms/2-2602-2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deja/university-student-padlet-wci6imj5weyvz2pv" TargetMode="External"/><Relationship Id="rId2" Type="http://schemas.openxmlformats.org/officeDocument/2006/relationships/hyperlink" Target="http://www.pcsb.org/phuh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0.jpeg"/><Relationship Id="rId10" Type="http://schemas.microsoft.com/office/2007/relationships/diagramDrawing" Target="../diagrams/drawing2.xml"/><Relationship Id="rId4" Type="http://schemas.openxmlformats.org/officeDocument/2006/relationships/hyperlink" Target="http://politicsinbritain.ideasoneurope.eu/2014/08/18/apprenticeships-can-challenge-youth-unemployment/" TargetMode="Externa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jIugQsPowI?feature=oembed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B55D1-50DC-4DE2-B64D-F7D1EFDD2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01"/>
          <a:stretch/>
        </p:blipFill>
        <p:spPr>
          <a:xfrm>
            <a:off x="360518" y="494555"/>
            <a:ext cx="8420581" cy="5883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932" y="1090938"/>
            <a:ext cx="6172200" cy="2345264"/>
          </a:xfrm>
        </p:spPr>
        <p:txBody>
          <a:bodyPr>
            <a:normAutofit/>
          </a:bodyPr>
          <a:lstStyle/>
          <a:p>
            <a:r>
              <a:rPr lang="en-US" sz="6300" dirty="0">
                <a:solidFill>
                  <a:schemeClr val="tx1"/>
                </a:solidFill>
              </a:rPr>
              <a:t>Sophomore Seminar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158" y="3733800"/>
            <a:ext cx="5829300" cy="1320802"/>
          </a:xfrm>
        </p:spPr>
        <p:txBody>
          <a:bodyPr>
            <a:normAutofit/>
          </a:bodyPr>
          <a:lstStyle/>
          <a:p>
            <a:r>
              <a:rPr lang="en-US" dirty="0"/>
              <a:t>Class of 2027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Black" panose="020B0A04020102020204" pitchFamily="34" charset="0"/>
              </a:rPr>
              <a:t>Credit Recovery/Grade Forgiveness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700" y="469900"/>
            <a:ext cx="4932303" cy="5918200"/>
          </a:xfrm>
        </p:spPr>
        <p:txBody>
          <a:bodyPr anchor="ctr">
            <a:normAutofit fontScale="92500" lnSpcReduction="20000"/>
          </a:bodyPr>
          <a:lstStyle/>
          <a:p>
            <a:pPr marL="0" indent="0" defTabSz="301752">
              <a:lnSpc>
                <a:spcPct val="90000"/>
              </a:lnSpc>
              <a:spcAft>
                <a:spcPts val="396"/>
              </a:spcAft>
              <a:buNone/>
            </a:pPr>
            <a:r>
              <a:rPr lang="en-US" sz="2000" b="1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You MUST recover graduation requirement classes if you receive an F</a:t>
            </a:r>
            <a:endParaRPr lang="en-US" sz="2000" kern="1200" cap="non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 defTabSz="301752">
              <a:lnSpc>
                <a:spcPct val="90000"/>
              </a:lnSpc>
              <a:spcAft>
                <a:spcPts val="396"/>
              </a:spcAft>
              <a:buNone/>
            </a:pPr>
            <a:r>
              <a:rPr lang="en-US" sz="2000" b="1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You SHOULD recover graduation requirement classes if you receive a D</a:t>
            </a:r>
            <a:endParaRPr lang="en-US" sz="2000" kern="1200" cap="non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188595" indent="-188595" defTabSz="301752">
              <a:lnSpc>
                <a:spcPct val="90000"/>
              </a:lnSpc>
              <a:spcAft>
                <a:spcPts val="396"/>
              </a:spcAft>
            </a:pPr>
            <a:r>
              <a:rPr lang="en-US" sz="2000" b="1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How?</a:t>
            </a:r>
            <a:endParaRPr lang="en-US" sz="2000" kern="1200" cap="non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490347" lvl="1" indent="-188595" defTabSz="301752">
              <a:lnSpc>
                <a:spcPct val="90000"/>
              </a:lnSpc>
              <a:spcAft>
                <a:spcPts val="396"/>
              </a:spcAft>
            </a:pPr>
            <a:r>
              <a:rPr lang="en-US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After school credit recovery (ELP)</a:t>
            </a:r>
          </a:p>
          <a:p>
            <a:pPr marL="188595" indent="-188595" defTabSz="301752">
              <a:lnSpc>
                <a:spcPct val="90000"/>
              </a:lnSpc>
              <a:spcAft>
                <a:spcPts val="396"/>
              </a:spcAft>
            </a:pPr>
            <a:r>
              <a:rPr lang="en-US" sz="2000" b="1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When? </a:t>
            </a:r>
            <a:endParaRPr lang="en-US" sz="2000" kern="1200" cap="non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490347" lvl="1" indent="-188595" defTabSz="301752">
              <a:lnSpc>
                <a:spcPct val="90000"/>
              </a:lnSpc>
              <a:spcAft>
                <a:spcPts val="396"/>
              </a:spcAft>
            </a:pPr>
            <a:r>
              <a:rPr lang="en-US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Mondays through Thursdays from 2:00-4:00pm  </a:t>
            </a:r>
          </a:p>
          <a:p>
            <a:pPr marL="33147" indent="-188595" defTabSz="301752">
              <a:lnSpc>
                <a:spcPct val="90000"/>
              </a:lnSpc>
              <a:spcAft>
                <a:spcPts val="396"/>
              </a:spcAft>
            </a:pPr>
            <a:r>
              <a:rPr lang="en-US" sz="2000" b="1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Where?</a:t>
            </a:r>
            <a:endParaRPr lang="en-US" sz="2000" kern="1200" cap="non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490347" lvl="1" indent="-188595" defTabSz="301752">
              <a:lnSpc>
                <a:spcPct val="90000"/>
              </a:lnSpc>
              <a:spcAft>
                <a:spcPts val="396"/>
              </a:spcAft>
            </a:pPr>
            <a:r>
              <a:rPr lang="en-US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PHUHS room 19-207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English-Mon &amp; Wed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Math- Tues &amp; Thurs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Science- Mon &amp; Wed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Social Studies- Mon, Tues, Wed, Thurs</a:t>
            </a:r>
            <a:endParaRPr lang="en-US" kern="1200" cap="non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490347" lvl="1" indent="-188595" defTabSz="301752">
              <a:lnSpc>
                <a:spcPct val="90000"/>
              </a:lnSpc>
              <a:spcAft>
                <a:spcPts val="396"/>
              </a:spcAft>
            </a:pPr>
            <a:r>
              <a:rPr lang="en-US" b="1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Students typically finish a course in about 22 hrs. Varies student to student.</a:t>
            </a:r>
            <a:endParaRPr lang="en-US" kern="1200" cap="non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188595" indent="-188595" defTabSz="301752">
              <a:lnSpc>
                <a:spcPct val="90000"/>
              </a:lnSpc>
              <a:spcAft>
                <a:spcPts val="396"/>
              </a:spcAft>
            </a:pPr>
            <a:r>
              <a:rPr lang="en-US" sz="2000" b="1" kern="1200" cap="non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SEE COUNSELOR TO SIGN UP!</a:t>
            </a:r>
            <a:endParaRPr lang="en-US" sz="2000" kern="1200" cap="non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490347" lvl="1" indent="-188595" defTabSz="301752">
              <a:lnSpc>
                <a:spcPct val="90000"/>
              </a:lnSpc>
              <a:spcAft>
                <a:spcPts val="396"/>
              </a:spcAft>
            </a:pPr>
            <a:endParaRPr lang="en-US" sz="1300" kern="1200" cap="none" dirty="0">
              <a:solidFill>
                <a:srgbClr val="21212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</a:pPr>
            <a:endParaRPr lang="en-US" sz="1300" dirty="0">
              <a:solidFill>
                <a:srgbClr val="2121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D566-03D6-4D1C-846F-5678466F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Tutoring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08D7-9B55-449E-8166-08B53D4C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65" y="2414570"/>
            <a:ext cx="4692650" cy="411480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b="1" dirty="0">
                <a:latin typeface="Lucida Bright" panose="02040602050505020304" pitchFamily="18" charset="0"/>
              </a:rPr>
              <a:t>Many tutoring opportunities at school and at home!</a:t>
            </a:r>
            <a:br>
              <a:rPr lang="en-US" sz="1500" dirty="0">
                <a:latin typeface="Lucida Bright" panose="02040602050505020304" pitchFamily="18" charset="0"/>
              </a:rPr>
            </a:br>
            <a:endParaRPr lang="en-US" sz="1500" dirty="0">
              <a:latin typeface="Lucida Bright" panose="020406020505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Aptos" panose="020B0004020202020204" pitchFamily="34" charset="0"/>
              </a:rPr>
              <a:t>After School Homework Help @ PHUHS 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MATH</a:t>
            </a:r>
            <a:r>
              <a:rPr lang="en-US" sz="1600" dirty="0">
                <a:latin typeface="Aptos" panose="020B0004020202020204" pitchFamily="34" charset="0"/>
              </a:rPr>
              <a:t>: Tuesdays 2:05-4:05 in room 19-131 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ENGLISH</a:t>
            </a:r>
            <a:r>
              <a:rPr lang="en-US" sz="1600" dirty="0">
                <a:latin typeface="Aptos" panose="020B0004020202020204" pitchFamily="34" charset="0"/>
              </a:rPr>
              <a:t>: By appointment (contact Ms. Rackl) 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US HIST</a:t>
            </a:r>
            <a:r>
              <a:rPr lang="en-US" sz="1600" dirty="0">
                <a:latin typeface="Aptos" panose="020B0004020202020204" pitchFamily="34" charset="0"/>
              </a:rPr>
              <a:t>: Tuesdays 2:05- in room 19-224 </a:t>
            </a:r>
          </a:p>
          <a:p>
            <a:r>
              <a:rPr lang="en-US" sz="1600" dirty="0">
                <a:latin typeface="Aptos" panose="020B0004020202020204" pitchFamily="34" charset="0"/>
              </a:rPr>
              <a:t>Other subjects by teacher by appointment (contact your teacher directly)</a:t>
            </a:r>
          </a:p>
          <a:p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b="1" dirty="0">
                <a:latin typeface="Aptos" panose="020B0004020202020204" pitchFamily="34" charset="0"/>
              </a:rPr>
              <a:t>Homework Helpline </a:t>
            </a:r>
            <a:r>
              <a:rPr lang="en-US" sz="1600" dirty="0">
                <a:latin typeface="Aptos" panose="020B0004020202020204" pitchFamily="34" charset="0"/>
              </a:rPr>
              <a:t>Available Monday-Thursday // from 5pm-8pm // 727-547-7223</a:t>
            </a:r>
            <a:br>
              <a:rPr lang="en-US" sz="1500" dirty="0">
                <a:latin typeface="Lucida Bright" panose="02040602050505020304" pitchFamily="18" charset="0"/>
              </a:rPr>
            </a:br>
            <a:endParaRPr lang="en-US" sz="1500" dirty="0">
              <a:latin typeface="Lucida Bright" panose="02040602050505020304" pitchFamily="18" charset="0"/>
            </a:endParaRP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B82F8-026A-4A1E-A46D-17A54FE7D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4526" r="-3" b="-3"/>
          <a:stretch/>
        </p:blipFill>
        <p:spPr>
          <a:xfrm>
            <a:off x="6063769" y="2701180"/>
            <a:ext cx="2054796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0EDCA-D491-41FD-9939-451EDC7D36A1}"/>
              </a:ext>
            </a:extLst>
          </p:cNvPr>
          <p:cNvSpPr txBox="1"/>
          <p:nvPr/>
        </p:nvSpPr>
        <p:spPr>
          <a:xfrm>
            <a:off x="6772838" y="6657945"/>
            <a:ext cx="23711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heconversation.com/intense-after-school-tutoring-holds-many-lessons-for-learners-and-teachers-459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DC93-A792-499D-8B22-95826856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latin typeface="Arial Black" panose="020B0A04020102020204" pitchFamily="34" charset="0"/>
              </a:rPr>
              <a:t>Homework/Studying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63F6-AEB7-4361-B81F-BB1C0B432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dirty="0">
                <a:latin typeface="Lucida Bright" panose="02040602050505020304" pitchFamily="18" charset="0"/>
              </a:rPr>
              <a:t>Doing your homework and studying are essential!</a:t>
            </a:r>
            <a:endParaRPr lang="en-US" sz="1700" dirty="0">
              <a:latin typeface="Lucida Bright" panose="020406020505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b="1" dirty="0">
                <a:latin typeface="Lucida Bright" panose="02040602050505020304" pitchFamily="18" charset="0"/>
              </a:rPr>
              <a:t>Tips</a:t>
            </a:r>
            <a:endParaRPr lang="en-US" sz="1700" dirty="0">
              <a:latin typeface="Lucida Bright" panose="020406020505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Lucida Bright" panose="02040602050505020304" pitchFamily="18" charset="0"/>
              </a:rPr>
              <a:t>create a study plan (quiet place, time of day, how long?)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Lucida Bright" panose="02040602050505020304" pitchFamily="18" charset="0"/>
              </a:rPr>
              <a:t>manage your time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Lucida Bright" panose="02040602050505020304" pitchFamily="18" charset="0"/>
              </a:rPr>
              <a:t>get in a routine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Lucida Bright" panose="02040602050505020304" pitchFamily="18" charset="0"/>
              </a:rPr>
              <a:t>ask for help! (HW helpline, parents, khan academy, etc.)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4FC4D-433C-4E79-B217-DA0C5B5FF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3769" y="3441712"/>
            <a:ext cx="2054796" cy="137157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526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33DCB-B4E1-47C4-AEEF-2E2FB7FC2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72" r="5660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 Black" panose="020B0A04020102020204" pitchFamily="34" charset="0"/>
              </a:rPr>
              <a:t>PSAT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</a:rPr>
              <a:t>All 10</a:t>
            </a:r>
            <a:r>
              <a:rPr lang="en-US" baseline="30000" dirty="0">
                <a:solidFill>
                  <a:srgbClr val="FFFFFF"/>
                </a:solidFill>
                <a:latin typeface="Lucida Bright" panose="02040602050505020304" pitchFamily="18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</a:rPr>
              <a:t> graders will take PSAT</a:t>
            </a:r>
          </a:p>
          <a:p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</a:rPr>
              <a:t>October 8</a:t>
            </a:r>
            <a:r>
              <a:rPr lang="en-US" baseline="30000" dirty="0">
                <a:solidFill>
                  <a:srgbClr val="FFFFFF"/>
                </a:solidFill>
                <a:latin typeface="Lucida Bright" panose="02040602050505020304" pitchFamily="18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</a:rPr>
              <a:t> -Room assignments posted cafeteria in few weeks</a:t>
            </a:r>
          </a:p>
          <a:p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</a:rPr>
              <a:t>Additional Resources: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  <a:hlinkClick r:id="rId4"/>
              </a:rPr>
              <a:t>www.SATpractice.org</a:t>
            </a:r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</a:rPr>
              <a:t> 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  <a:hlinkClick r:id="rId5"/>
              </a:rPr>
              <a:t>www.collegeboard.org</a:t>
            </a:r>
            <a:r>
              <a:rPr lang="en-US" dirty="0">
                <a:solidFill>
                  <a:srgbClr val="FFFFFF"/>
                </a:solidFill>
                <a:latin typeface="Lucida Bright" panose="020406020505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F76EC-F64B-4CAE-9819-AF53711E1A2F}"/>
              </a:ext>
            </a:extLst>
          </p:cNvPr>
          <p:cNvSpPr txBox="1"/>
          <p:nvPr/>
        </p:nvSpPr>
        <p:spPr>
          <a:xfrm>
            <a:off x="6772837" y="6657945"/>
            <a:ext cx="23711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conversation.com/testing-the-test-naplan-makes-for-stressed-kids-and-a-narrow-curriculum-109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PSAT: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Prepares you for the SAT (preliminary SAT)</a:t>
            </a:r>
          </a:p>
          <a:p>
            <a:r>
              <a:rPr lang="en-US" dirty="0">
                <a:latin typeface="Lucida Bright" panose="02040602050505020304" pitchFamily="18" charset="0"/>
              </a:rPr>
              <a:t>Can be used to satisfy </a:t>
            </a:r>
            <a:r>
              <a:rPr lang="en-US" dirty="0" err="1">
                <a:latin typeface="Lucida Bright" panose="02040602050505020304" pitchFamily="18" charset="0"/>
              </a:rPr>
              <a:t>Alg</a:t>
            </a:r>
            <a:r>
              <a:rPr lang="en-US" dirty="0">
                <a:latin typeface="Lucida Bright" panose="02040602050505020304" pitchFamily="18" charset="0"/>
              </a:rPr>
              <a:t> 1 EOC requirement (if meet concordance)</a:t>
            </a:r>
          </a:p>
          <a:p>
            <a:r>
              <a:rPr lang="en-US" dirty="0">
                <a:latin typeface="Lucida Bright" panose="02040602050505020304" pitchFamily="18" charset="0"/>
              </a:rPr>
              <a:t>Provides your personalized strengths and areas that need improvement- link to </a:t>
            </a:r>
            <a:r>
              <a:rPr lang="en-US" dirty="0">
                <a:latin typeface="Lucida Bright" panose="02040602050505020304" pitchFamily="18" charset="0"/>
                <a:hlinkClick r:id="rId2"/>
              </a:rPr>
              <a:t>www.satpractice.org</a:t>
            </a:r>
            <a:r>
              <a:rPr lang="en-US" dirty="0">
                <a:latin typeface="Lucida Bright" panose="02040602050505020304" pitchFamily="18" charset="0"/>
              </a:rPr>
              <a:t>  for personalized SAT prep</a:t>
            </a:r>
          </a:p>
          <a:p>
            <a:r>
              <a:rPr lang="en-US" dirty="0">
                <a:latin typeface="Lucida Bright" panose="02040602050505020304" pitchFamily="18" charset="0"/>
              </a:rPr>
              <a:t>Important to take next year as a Junior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To qualify for National Merit Scholarship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To qualify for additional scholarships:</a:t>
            </a:r>
          </a:p>
          <a:p>
            <a:pPr lvl="2"/>
            <a:r>
              <a:rPr lang="en-US" dirty="0">
                <a:latin typeface="Lucida Bright" panose="02040602050505020304" pitchFamily="18" charset="0"/>
              </a:rPr>
              <a:t>Telluride Association</a:t>
            </a:r>
          </a:p>
          <a:p>
            <a:pPr lvl="2"/>
            <a:r>
              <a:rPr lang="en-US" dirty="0">
                <a:latin typeface="Lucida Bright" panose="02040602050505020304" pitchFamily="18" charset="0"/>
              </a:rPr>
              <a:t>National Hispanic Recognition Award</a:t>
            </a:r>
          </a:p>
          <a:p>
            <a:pPr lvl="2"/>
            <a:r>
              <a:rPr lang="en-US" dirty="0">
                <a:latin typeface="Lucida Bright" panose="02040602050505020304" pitchFamily="18" charset="0"/>
              </a:rPr>
              <a:t>National Scholarship Service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Black" panose="020B0A04020102020204" pitchFamily="34" charset="0"/>
              </a:rPr>
              <a:t>Dual Enrollment/Early College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2770" y="469900"/>
            <a:ext cx="4465222" cy="540596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Lucida Bright" panose="02040602050505020304" pitchFamily="18" charset="0"/>
              </a:rPr>
              <a:t>Sophomore year is crucial for DE/EC admissions for junior year</a:t>
            </a:r>
          </a:p>
          <a:p>
            <a:r>
              <a:rPr lang="en-US">
                <a:solidFill>
                  <a:schemeClr val="tx1"/>
                </a:solidFill>
                <a:latin typeface="Lucida Bright" panose="02040602050505020304" pitchFamily="18" charset="0"/>
              </a:rPr>
              <a:t>Qualifications: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Lucida Bright" panose="02040602050505020304" pitchFamily="18" charset="0"/>
              </a:rPr>
              <a:t>3.0 unweighted GPA (by deadline for paperwork)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Lucida Bright" panose="02040602050505020304" pitchFamily="18" charset="0"/>
              </a:rPr>
              <a:t>qualifying PERT scores or ACT/SAT/PSAT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Lucida Bright" panose="02040602050505020304" pitchFamily="18" charset="0"/>
              </a:rPr>
              <a:t>SPC ID number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2D1E8E-B6F8-4459-A5DA-B7D18C98C5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3423"/>
            <a:ext cx="379476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533400"/>
            <a:ext cx="6798734" cy="1303867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Early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6798734" cy="4038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600" b="1" dirty="0">
                <a:latin typeface="Lucida Bright" panose="02040602050505020304" pitchFamily="18" charset="0"/>
              </a:rPr>
              <a:t>Early College Program</a:t>
            </a:r>
            <a:endParaRPr lang="en-US" sz="5600" dirty="0">
              <a:latin typeface="Lucida Bright" panose="020406020505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Program at SPC (Saint Petersburg College)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Can complete 2 years of college and earn associate’s degree by HS graduation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All courses will be on SPC campus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Will have college counselor assigned at SPC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Must meet qualifications and be chosen from lottery (3.0 unweighted GPA, qualifying PERT/ACT/SAT/PSAT scores, coursework)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Must complete HOPE, World Hist, Geo, Pers Fin Lit prior to starting ECP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b="1" dirty="0">
              <a:latin typeface="Lucida Bright" panose="020406020505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latin typeface="Lucida Bright" panose="02040602050505020304" pitchFamily="18" charset="0"/>
              </a:rPr>
              <a:t>What should I do now?</a:t>
            </a:r>
            <a:br>
              <a:rPr lang="en-US" sz="5600" dirty="0">
                <a:latin typeface="Lucida Bright" panose="02040602050505020304" pitchFamily="18" charset="0"/>
              </a:rPr>
            </a:br>
            <a:r>
              <a:rPr lang="en-US" sz="5600" dirty="0">
                <a:latin typeface="Lucida Bright" panose="020406020505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Go to spcollege.edu and enroll as a student (select for high school program) to get SPC ID #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Bring SPC ID # to counselor and see if have qualifying test scores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200" dirty="0">
                <a:latin typeface="Lucida Bright" panose="02040602050505020304" pitchFamily="18" charset="0"/>
              </a:rPr>
              <a:t>If not, sign up to take PERT at SPC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Attend information session in November/December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Lucida Bright" panose="02040602050505020304" pitchFamily="18" charset="0"/>
              </a:rPr>
              <a:t>Complete and turn in application before early February deadline or January Priority deadline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ED5A7-B1E1-44CE-82B5-7C14124377F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379476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B1F3F-2162-46F8-BEBB-806E9DC0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Dual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C5B71-206F-45E0-9DAA-5698A3EE6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Taking college courses either here on campus or at SPC's campus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PHUHS offers 3 DE courses on our campus-Composition I/II; Int </a:t>
            </a:r>
            <a:r>
              <a:rPr lang="en-US" dirty="0" err="1">
                <a:latin typeface="Lucida Bright" panose="02040602050505020304" pitchFamily="18" charset="0"/>
              </a:rPr>
              <a:t>Alg</a:t>
            </a:r>
            <a:r>
              <a:rPr lang="en-US" dirty="0">
                <a:latin typeface="Lucida Bright" panose="02040602050505020304" pitchFamily="18" charset="0"/>
              </a:rPr>
              <a:t>/College </a:t>
            </a:r>
            <a:r>
              <a:rPr lang="en-US" dirty="0" err="1">
                <a:latin typeface="Lucida Bright" panose="02040602050505020304" pitchFamily="18" charset="0"/>
              </a:rPr>
              <a:t>Alg</a:t>
            </a:r>
            <a:r>
              <a:rPr lang="en-US" dirty="0">
                <a:latin typeface="Lucida Bright" panose="02040602050505020304" pitchFamily="18" charset="0"/>
              </a:rPr>
              <a:t>; College Experience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All other courses need to be taken at SPC- need transportation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Requirements- 3.0 unweighted GPA, qualifying PERT/ACT/SAT/PSAT scores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Registration through counselor; deadlines are always semester before the class begins 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Stay updated on deadlines w/ </a:t>
            </a:r>
            <a:r>
              <a:rPr lang="en-US" dirty="0" err="1">
                <a:latin typeface="Lucida Bright" panose="02040602050505020304" pitchFamily="18" charset="0"/>
              </a:rPr>
              <a:t>padlet</a:t>
            </a:r>
            <a:r>
              <a:rPr lang="en-US" dirty="0">
                <a:latin typeface="Lucida Bright" panose="02040602050505020304" pitchFamily="18" charset="0"/>
              </a:rPr>
              <a:t>, school website, asking counselor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College qualifying exam</a:t>
            </a:r>
          </a:p>
          <a:p>
            <a:r>
              <a:rPr lang="en-US" dirty="0">
                <a:latin typeface="Lucida Bright" panose="02040602050505020304" pitchFamily="18" charset="0"/>
              </a:rPr>
              <a:t>Obtain SPC ID #, bring to counselor, fill out PERT form, take PERT</a:t>
            </a:r>
          </a:p>
          <a:p>
            <a:r>
              <a:rPr lang="en-US" dirty="0">
                <a:latin typeface="Lucida Bright" panose="02040602050505020304" pitchFamily="18" charset="0"/>
              </a:rPr>
              <a:t>SPC will email your preferred email address for PERT test scheduling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Can only take PERT </a:t>
            </a:r>
            <a:r>
              <a:rPr lang="en-US" b="1" u="sng" dirty="0">
                <a:latin typeface="Lucida Bright" panose="02040602050505020304" pitchFamily="18" charset="0"/>
              </a:rPr>
              <a:t>twice a semester 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Important to study, especially if do not receive qualifying score first time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Resources: </a:t>
            </a:r>
            <a:r>
              <a:rPr lang="en-US" dirty="0">
                <a:latin typeface="Lucida Bright" panose="02040602050505020304" pitchFamily="18" charset="0"/>
                <a:hlinkClick r:id="rId2"/>
              </a:rPr>
              <a:t>https://www.spcollege.edu/future-students/admissions/testing</a:t>
            </a:r>
            <a:endParaRPr lang="en-US" dirty="0">
              <a:latin typeface="Lucida Bright" panose="02040602050505020304" pitchFamily="18" charset="0"/>
            </a:endParaRPr>
          </a:p>
          <a:p>
            <a:pPr lvl="2"/>
            <a:r>
              <a:rPr lang="en-US" dirty="0">
                <a:latin typeface="Lucida Bright" panose="02040602050505020304" pitchFamily="18" charset="0"/>
              </a:rPr>
              <a:t>or google PERT practice</a:t>
            </a:r>
          </a:p>
        </p:txBody>
      </p:sp>
    </p:spTree>
    <p:extLst>
      <p:ext uri="{BB962C8B-B14F-4D97-AF65-F5344CB8AC3E}">
        <p14:creationId xmlns:p14="http://schemas.microsoft.com/office/powerpoint/2010/main" val="26053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2C04F-D781-4DA9-86A2-D4D1EE4B3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248"/>
            <a:ext cx="3680851" cy="1963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29A1E-E024-49EB-8D2A-431DCB58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051" y="1219200"/>
            <a:ext cx="4360334" cy="10752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Dual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53C8-7D70-44CD-BDB1-24D78596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26368"/>
            <a:ext cx="7179736" cy="35332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Lucida Bright" panose="02040602050505020304" pitchFamily="18" charset="0"/>
              </a:rPr>
              <a:t>Pinellas Technical College dual enrollment program</a:t>
            </a: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Qualifications: 2.0 GPA; good attendance and behavior</a:t>
            </a:r>
          </a:p>
          <a:p>
            <a:r>
              <a:rPr lang="en-US" dirty="0">
                <a:latin typeface="Lucida Bright" panose="02040602050505020304" pitchFamily="18" charset="0"/>
              </a:rPr>
              <a:t>Periods 1-3</a:t>
            </a:r>
          </a:p>
          <a:p>
            <a:r>
              <a:rPr lang="en-US" dirty="0">
                <a:latin typeface="Lucida Bright" panose="02040602050505020304" pitchFamily="18" charset="0"/>
              </a:rPr>
              <a:t>Can earn certificate in program for free; can earn college credits to transfer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Lucida Bright" panose="02040602050505020304" pitchFamily="18" charset="0"/>
              </a:rPr>
              <a:t>CLEARWATER CAMPUS PROGRAMS:</a:t>
            </a:r>
            <a:r>
              <a:rPr lang="en-US" dirty="0">
                <a:latin typeface="Lucida Bright" panose="020406020505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Automotive service technology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Barbering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Cabinetmaking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Computer systems and IT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Diesel systems tech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Electricity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Electronic Systems Integration &amp; Automation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Machining tech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Medical administrative specialist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Network support 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Practical Nursing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Professional culinary arts and hospitality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Lucida Bright" panose="02040602050505020304" pitchFamily="18" charset="0"/>
              </a:rPr>
              <a:t>Web development</a:t>
            </a:r>
          </a:p>
        </p:txBody>
      </p:sp>
    </p:spTree>
    <p:extLst>
      <p:ext uri="{BB962C8B-B14F-4D97-AF65-F5344CB8AC3E}">
        <p14:creationId xmlns:p14="http://schemas.microsoft.com/office/powerpoint/2010/main" val="17035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17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AB33E51-EB04-4BFC-AF16-8DA8E8A1DD5B}"/>
              </a:ext>
            </a:extLst>
          </p:cNvPr>
          <p:cNvSpPr txBox="1"/>
          <p:nvPr/>
        </p:nvSpPr>
        <p:spPr>
          <a:xfrm>
            <a:off x="971550" y="2493774"/>
            <a:ext cx="2745043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Graduation Requirements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University Requirements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Xello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ucida Bright" panose="02040602050505020304" pitchFamily="18" charset="0"/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Credit Recovery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Tutoring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PSAT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Early College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Dual Enrollment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 Bright Futures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Bright" panose="02040602050505020304" pitchFamily="18" charset="0"/>
              </a:rPr>
              <a:t>Padlet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9DF98D-DE80-44EE-B0D6-9D2DCF27B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53000" y="609604"/>
            <a:ext cx="3219450" cy="518158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D1FCEB-ACEE-4E18-9819-5A7808DDA31A}"/>
              </a:ext>
            </a:extLst>
          </p:cNvPr>
          <p:cNvSpPr txBox="1"/>
          <p:nvPr/>
        </p:nvSpPr>
        <p:spPr>
          <a:xfrm>
            <a:off x="5828602" y="4577508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picpedia.org/chalkboard/a/agen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46DAF-C86A-48F0-B893-AF1429796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267200" cy="19464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6798736" cy="344499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3 levels</a:t>
            </a:r>
          </a:p>
          <a:p>
            <a:r>
              <a:rPr lang="en-US" dirty="0">
                <a:latin typeface="Lucida Bright" panose="02040602050505020304" pitchFamily="18" charset="0"/>
              </a:rPr>
              <a:t>All require: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Volunteer or paid work hours (different amount for each)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4 credits English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4 credits Math (</a:t>
            </a:r>
            <a:r>
              <a:rPr lang="en-US" dirty="0" err="1">
                <a:latin typeface="Lucida Bright" panose="02040602050505020304" pitchFamily="18" charset="0"/>
              </a:rPr>
              <a:t>Alg</a:t>
            </a:r>
            <a:r>
              <a:rPr lang="en-US" dirty="0">
                <a:latin typeface="Lucida Bright" panose="02040602050505020304" pitchFamily="18" charset="0"/>
              </a:rPr>
              <a:t> 1 and higher) –if you are in </a:t>
            </a:r>
            <a:r>
              <a:rPr lang="en-US" dirty="0" err="1">
                <a:latin typeface="Lucida Bright" panose="02040602050505020304" pitchFamily="18" charset="0"/>
              </a:rPr>
              <a:t>Alg</a:t>
            </a:r>
            <a:r>
              <a:rPr lang="en-US" dirty="0">
                <a:latin typeface="Lucida Bright" panose="02040602050505020304" pitchFamily="18" charset="0"/>
              </a:rPr>
              <a:t> 1 now will need additional credit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3 credits Science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3 credits Social Studies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2 credits World Language (sequential, same language!)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SAT/ACT scores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Bright Futures, how do I volunteer?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58265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1. Students determine where they want to complete their service/work and complete a Bright Futures Service/Work Hours Proposal form (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PCS form 2-2602-2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).</a:t>
            </a:r>
          </a:p>
          <a:p>
            <a:pPr marL="0" indent="0" algn="l">
              <a:buNone/>
            </a:pPr>
            <a:endParaRPr lang="en-US" sz="4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 algn="l"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2. Turn in the proposal to your counselor for review and to determine if it is acceptable.</a:t>
            </a:r>
          </a:p>
          <a:p>
            <a:pPr marL="0" indent="0" algn="l"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3. If acceptable, complete the Bright Futures Log &amp; Reflection form (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/>
              </a:rPr>
              <a:t>PCS form 2-2602-3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) to track hours. This is turned in at the high school upon </a:t>
            </a:r>
            <a:r>
              <a:rPr lang="en-US" sz="4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completion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4. Students must complete and have an approved </a:t>
            </a:r>
            <a:r>
              <a:rPr lang="en-US" sz="4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proposal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for each location and maintain separate log forms.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032B5B"/>
                </a:solidFill>
                <a:effectLst/>
                <a:highlight>
                  <a:srgbClr val="FFFFFF"/>
                </a:highlight>
                <a:latin typeface="Open Sans Condense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53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31A2-4FFE-492C-A495-56CC12EE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D7A9B-4A1B-4D9A-B665-99A01F3A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up to date on important announcements and upcoming events</a:t>
            </a:r>
          </a:p>
          <a:p>
            <a:pPr lvl="1"/>
            <a:r>
              <a:rPr lang="en-US" dirty="0"/>
              <a:t>School website:  </a:t>
            </a:r>
            <a:r>
              <a:rPr lang="en-US" dirty="0">
                <a:hlinkClick r:id="rId2"/>
              </a:rPr>
              <a:t>www.pcsb.org/phuhs</a:t>
            </a:r>
            <a:endParaRPr lang="en-US" dirty="0"/>
          </a:p>
          <a:p>
            <a:pPr lvl="1"/>
            <a:r>
              <a:rPr lang="en-US" dirty="0"/>
              <a:t>Weekly update emails (goes to parents)</a:t>
            </a:r>
          </a:p>
          <a:p>
            <a:pPr lvl="1"/>
            <a:r>
              <a:rPr lang="en-US" dirty="0"/>
              <a:t>University </a:t>
            </a:r>
            <a:r>
              <a:rPr lang="en-US"/>
              <a:t>student Padlet: </a:t>
            </a:r>
            <a:r>
              <a:rPr lang="en-US">
                <a:hlinkClick r:id="rId3"/>
              </a:rPr>
              <a:t>https://padlet.com/madeja/university-student-padlet-wci6imj5weyvz2pv</a:t>
            </a:r>
            <a:r>
              <a:rPr lang="en-US"/>
              <a:t> 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46EFB-92EC-47DB-7A5D-52589754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28" y="466311"/>
            <a:ext cx="4610743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F693-81E9-408C-80F2-C2808C7B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Counselors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0511863-9F11-4E69-A5AC-E83810EC0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95530"/>
              </p:ext>
            </p:extLst>
          </p:nvPr>
        </p:nvGraphicFramePr>
        <p:xfrm>
          <a:off x="1295400" y="2772384"/>
          <a:ext cx="6798735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4E4DCC-173D-4B0A-AD72-7A9A0C1D4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625" r="4042"/>
          <a:stretch/>
        </p:blipFill>
        <p:spPr>
          <a:xfrm>
            <a:off x="935" y="-29650"/>
            <a:ext cx="9143980" cy="6857990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124494B1-5E21-4C0D-856A-2E3832C5F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518" y="486459"/>
            <a:ext cx="8420581" cy="5883295"/>
          </a:xfrm>
          <a:custGeom>
            <a:avLst/>
            <a:gdLst>
              <a:gd name="connsiteX0" fmla="*/ 11005446 w 11227442"/>
              <a:gd name="connsiteY0" fmla="*/ 5592355 h 5883295"/>
              <a:gd name="connsiteX1" fmla="*/ 10923594 w 11227442"/>
              <a:gd name="connsiteY1" fmla="*/ 5674207 h 5883295"/>
              <a:gd name="connsiteX2" fmla="*/ 11005446 w 11227442"/>
              <a:gd name="connsiteY2" fmla="*/ 5756059 h 5883295"/>
              <a:gd name="connsiteX3" fmla="*/ 11087298 w 11227442"/>
              <a:gd name="connsiteY3" fmla="*/ 5674207 h 5883295"/>
              <a:gd name="connsiteX4" fmla="*/ 11005446 w 11227442"/>
              <a:gd name="connsiteY4" fmla="*/ 5592355 h 5883295"/>
              <a:gd name="connsiteX5" fmla="*/ 211551 w 11227442"/>
              <a:gd name="connsiteY5" fmla="*/ 5592355 h 5883295"/>
              <a:gd name="connsiteX6" fmla="*/ 129698 w 11227442"/>
              <a:gd name="connsiteY6" fmla="*/ 5674207 h 5883295"/>
              <a:gd name="connsiteX7" fmla="*/ 211551 w 11227442"/>
              <a:gd name="connsiteY7" fmla="*/ 5756059 h 5883295"/>
              <a:gd name="connsiteX8" fmla="*/ 293402 w 11227442"/>
              <a:gd name="connsiteY8" fmla="*/ 5674207 h 5883295"/>
              <a:gd name="connsiteX9" fmla="*/ 211551 w 11227442"/>
              <a:gd name="connsiteY9" fmla="*/ 5592355 h 5883295"/>
              <a:gd name="connsiteX10" fmla="*/ 211551 w 11227442"/>
              <a:gd name="connsiteY10" fmla="*/ 128350 h 5883295"/>
              <a:gd name="connsiteX11" fmla="*/ 138754 w 11227442"/>
              <a:gd name="connsiteY11" fmla="*/ 201147 h 5883295"/>
              <a:gd name="connsiteX12" fmla="*/ 211551 w 11227442"/>
              <a:gd name="connsiteY12" fmla="*/ 273944 h 5883295"/>
              <a:gd name="connsiteX13" fmla="*/ 284348 w 11227442"/>
              <a:gd name="connsiteY13" fmla="*/ 201147 h 5883295"/>
              <a:gd name="connsiteX14" fmla="*/ 211551 w 11227442"/>
              <a:gd name="connsiteY14" fmla="*/ 128350 h 5883295"/>
              <a:gd name="connsiteX15" fmla="*/ 11005446 w 11227442"/>
              <a:gd name="connsiteY15" fmla="*/ 110367 h 5883295"/>
              <a:gd name="connsiteX16" fmla="*/ 10923594 w 11227442"/>
              <a:gd name="connsiteY16" fmla="*/ 192219 h 5883295"/>
              <a:gd name="connsiteX17" fmla="*/ 11005446 w 11227442"/>
              <a:gd name="connsiteY17" fmla="*/ 274071 h 5883295"/>
              <a:gd name="connsiteX18" fmla="*/ 11087298 w 11227442"/>
              <a:gd name="connsiteY18" fmla="*/ 192219 h 5883295"/>
              <a:gd name="connsiteX19" fmla="*/ 11005446 w 11227442"/>
              <a:gd name="connsiteY19" fmla="*/ 110367 h 5883295"/>
              <a:gd name="connsiteX20" fmla="*/ 0 w 11227442"/>
              <a:gd name="connsiteY20" fmla="*/ 0 h 5883295"/>
              <a:gd name="connsiteX21" fmla="*/ 11227442 w 11227442"/>
              <a:gd name="connsiteY21" fmla="*/ 0 h 5883295"/>
              <a:gd name="connsiteX22" fmla="*/ 11227442 w 11227442"/>
              <a:gd name="connsiteY22" fmla="*/ 5883295 h 5883295"/>
              <a:gd name="connsiteX23" fmla="*/ 0 w 11227442"/>
              <a:gd name="connsiteY23" fmla="*/ 5883295 h 588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227442" h="5883295">
                <a:moveTo>
                  <a:pt x="11005446" y="5592355"/>
                </a:moveTo>
                <a:cubicBezTo>
                  <a:pt x="10960240" y="5592355"/>
                  <a:pt x="10923594" y="5629001"/>
                  <a:pt x="10923594" y="5674207"/>
                </a:cubicBezTo>
                <a:cubicBezTo>
                  <a:pt x="10923594" y="5719413"/>
                  <a:pt x="10960240" y="5756059"/>
                  <a:pt x="11005446" y="5756059"/>
                </a:cubicBezTo>
                <a:cubicBezTo>
                  <a:pt x="11050652" y="5756059"/>
                  <a:pt x="11087298" y="5719413"/>
                  <a:pt x="11087298" y="5674207"/>
                </a:cubicBezTo>
                <a:cubicBezTo>
                  <a:pt x="11087298" y="5629001"/>
                  <a:pt x="11050652" y="5592355"/>
                  <a:pt x="11005446" y="5592355"/>
                </a:cubicBezTo>
                <a:close/>
                <a:moveTo>
                  <a:pt x="211551" y="5592355"/>
                </a:moveTo>
                <a:cubicBezTo>
                  <a:pt x="166344" y="5592355"/>
                  <a:pt x="129698" y="5629001"/>
                  <a:pt x="129698" y="5674207"/>
                </a:cubicBezTo>
                <a:cubicBezTo>
                  <a:pt x="129698" y="5719413"/>
                  <a:pt x="166344" y="5756059"/>
                  <a:pt x="211551" y="5756059"/>
                </a:cubicBezTo>
                <a:cubicBezTo>
                  <a:pt x="256756" y="5756059"/>
                  <a:pt x="293402" y="5719413"/>
                  <a:pt x="293402" y="5674207"/>
                </a:cubicBezTo>
                <a:cubicBezTo>
                  <a:pt x="293402" y="5629001"/>
                  <a:pt x="256756" y="5592355"/>
                  <a:pt x="211551" y="5592355"/>
                </a:cubicBezTo>
                <a:close/>
                <a:moveTo>
                  <a:pt x="211551" y="128350"/>
                </a:moveTo>
                <a:cubicBezTo>
                  <a:pt x="171346" y="128350"/>
                  <a:pt x="138754" y="160942"/>
                  <a:pt x="138754" y="201147"/>
                </a:cubicBezTo>
                <a:cubicBezTo>
                  <a:pt x="138754" y="241352"/>
                  <a:pt x="171346" y="273944"/>
                  <a:pt x="211551" y="273944"/>
                </a:cubicBezTo>
                <a:cubicBezTo>
                  <a:pt x="251756" y="273944"/>
                  <a:pt x="284348" y="241352"/>
                  <a:pt x="284348" y="201147"/>
                </a:cubicBezTo>
                <a:cubicBezTo>
                  <a:pt x="284348" y="160942"/>
                  <a:pt x="251756" y="128350"/>
                  <a:pt x="211551" y="128350"/>
                </a:cubicBezTo>
                <a:close/>
                <a:moveTo>
                  <a:pt x="11005446" y="110367"/>
                </a:moveTo>
                <a:cubicBezTo>
                  <a:pt x="10960240" y="110367"/>
                  <a:pt x="10923594" y="147013"/>
                  <a:pt x="10923594" y="192219"/>
                </a:cubicBezTo>
                <a:cubicBezTo>
                  <a:pt x="10923594" y="237425"/>
                  <a:pt x="10960240" y="274071"/>
                  <a:pt x="11005446" y="274071"/>
                </a:cubicBezTo>
                <a:cubicBezTo>
                  <a:pt x="11050652" y="274071"/>
                  <a:pt x="11087298" y="237425"/>
                  <a:pt x="11087298" y="192219"/>
                </a:cubicBezTo>
                <a:cubicBezTo>
                  <a:pt x="11087298" y="147013"/>
                  <a:pt x="11050652" y="110367"/>
                  <a:pt x="11005446" y="110367"/>
                </a:cubicBezTo>
                <a:close/>
                <a:moveTo>
                  <a:pt x="0" y="0"/>
                </a:moveTo>
                <a:lnTo>
                  <a:pt x="11227442" y="0"/>
                </a:lnTo>
                <a:lnTo>
                  <a:pt x="11227442" y="5883295"/>
                </a:lnTo>
                <a:lnTo>
                  <a:pt x="0" y="5883295"/>
                </a:lnTo>
                <a:close/>
              </a:path>
            </a:pathLst>
          </a:custGeom>
          <a:blipFill dpi="0" rotWithShape="1">
            <a:blip r:embed="rId5">
              <a:alphaModFix amt="83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 w="6350">
            <a:gradFill>
              <a:gsLst>
                <a:gs pos="0">
                  <a:schemeClr val="bg1">
                    <a:alpha val="55000"/>
                  </a:schemeClr>
                </a:gs>
                <a:gs pos="74000">
                  <a:schemeClr val="bg1">
                    <a:alpha val="40000"/>
                  </a:schemeClr>
                </a:gs>
                <a:gs pos="82000">
                  <a:schemeClr val="bg1">
                    <a:alpha val="8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E0EA9D-974E-40D1-A3D3-C799EF3FC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597" y="564162"/>
            <a:ext cx="8280588" cy="5728876"/>
            <a:chOff x="568797" y="564162"/>
            <a:chExt cx="11040784" cy="5728876"/>
          </a:xfrm>
        </p:grpSpPr>
        <p:sp>
          <p:nvSpPr>
            <p:cNvPr id="16" name="Donut 20">
              <a:extLst>
                <a:ext uri="{FF2B5EF4-FFF2-40B4-BE49-F238E27FC236}">
                  <a16:creationId xmlns:a16="http://schemas.microsoft.com/office/drawing/2014/main" id="{8D8538A1-89FB-4EFB-91E2-247CAFA6E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797" y="564162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21">
              <a:extLst>
                <a:ext uri="{FF2B5EF4-FFF2-40B4-BE49-F238E27FC236}">
                  <a16:creationId xmlns:a16="http://schemas.microsoft.com/office/drawing/2014/main" id="{0E35714B-0E13-41EC-B9FD-26733DB563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2693" y="564162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22">
              <a:extLst>
                <a:ext uri="{FF2B5EF4-FFF2-40B4-BE49-F238E27FC236}">
                  <a16:creationId xmlns:a16="http://schemas.microsoft.com/office/drawing/2014/main" id="{C9728C8A-1ECE-4DEE-8C1B-B8E7CD270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797" y="6046150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nut 23">
              <a:extLst>
                <a:ext uri="{FF2B5EF4-FFF2-40B4-BE49-F238E27FC236}">
                  <a16:creationId xmlns:a16="http://schemas.microsoft.com/office/drawing/2014/main" id="{C318FD14-EAB1-4F41-BEEC-347377219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2693" y="6046150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10001"/>
                </a:solidFill>
                <a:latin typeface="Arial Black" panose="020B0A04020102020204" pitchFamily="34" charset="0"/>
              </a:rPr>
              <a:t>Graduation Requirements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6EC5C5-8A05-4940-85B4-8D70C50F6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0515910-F92D-AC12-557C-C4C8C095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705017"/>
              </p:ext>
            </p:extLst>
          </p:nvPr>
        </p:nvGraphicFramePr>
        <p:xfrm>
          <a:off x="971550" y="2556932"/>
          <a:ext cx="7200897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6533B2-D162-4E0D-B674-D61E56BD2DCC}"/>
              </a:ext>
            </a:extLst>
          </p:cNvPr>
          <p:cNvSpPr txBox="1"/>
          <p:nvPr/>
        </p:nvSpPr>
        <p:spPr>
          <a:xfrm>
            <a:off x="6617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politicsinbritain.ideasoneurope.eu/2014/08/18/apprenticeships-can-challenge-youth-unemploy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B8286FD-0D8B-4A23-A1DB-E3296C72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5A990F-5655-4935-A76E-35B43EA79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6" y="766948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  <a:latin typeface="Arial Black" panose="020B0A04020102020204" pitchFamily="34" charset="0"/>
              </a:rPr>
              <a:t>Graduation Requirements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55E7500-4EF4-4296-D6F2-153EA1306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37828"/>
              </p:ext>
            </p:extLst>
          </p:nvPr>
        </p:nvGraphicFramePr>
        <p:xfrm>
          <a:off x="971550" y="2285999"/>
          <a:ext cx="733425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 Black" panose="020B0A04020102020204" pitchFamily="34" charset="0"/>
              </a:rPr>
              <a:t>4 Year College/University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799" y="2556932"/>
            <a:ext cx="4692647" cy="35390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Lucida Bright" panose="02040602050505020304" pitchFamily="18" charset="0"/>
              </a:rPr>
              <a:t>In addition to HS Grad Requirements, you must take: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Algebra 2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2 or 3 years of foreign language (consecutive, same language)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Lucida Bright" panose="02040602050505020304" pitchFamily="18" charset="0"/>
              </a:rPr>
              <a:t>Recommendation: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take foreign language throughout HS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take advanced coursework (AP, DE, Honors)</a:t>
            </a:r>
            <a:br>
              <a:rPr lang="en-US" dirty="0">
                <a:latin typeface="Lucida Bright" panose="02040602050505020304" pitchFamily="18" charset="0"/>
              </a:rPr>
            </a:br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take additional math and science courses (as advanced as you can)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Lucida Bright" panose="02040602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AA210-B12E-4608-85E0-7A794D1B5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1" y="3067560"/>
            <a:ext cx="2054796" cy="211988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Post Secondary Options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 marL="609600" indent="-609600">
              <a:buNone/>
            </a:pPr>
            <a:r>
              <a:rPr lang="en-US" i="1">
                <a:solidFill>
                  <a:srgbClr val="212121"/>
                </a:solidFill>
              </a:rPr>
              <a:t>What are your choices?</a:t>
            </a:r>
          </a:p>
          <a:p>
            <a:pPr marL="1371600" lvl="2" indent="-457200">
              <a:buNone/>
            </a:pPr>
            <a:r>
              <a:rPr lang="en-US">
                <a:solidFill>
                  <a:srgbClr val="212121"/>
                </a:solidFill>
              </a:rPr>
              <a:t>	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212121"/>
                </a:solidFill>
              </a:rPr>
              <a:t> 4 year college/university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212121"/>
                </a:solidFill>
              </a:rPr>
              <a:t> 2 year college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212121"/>
                </a:solidFill>
              </a:rPr>
              <a:t> Tech/Trade school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212121"/>
                </a:solidFill>
              </a:rPr>
              <a:t> Military—test required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212121"/>
                </a:solidFill>
              </a:rPr>
              <a:t> Right to work</a:t>
            </a:r>
          </a:p>
          <a:p>
            <a:pPr>
              <a:buNone/>
            </a:pPr>
            <a:endParaRPr lang="en-US">
              <a:solidFill>
                <a:srgbClr val="2121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E8BB7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6" name="Online Media 5" title="Explore Your Future with Xello">
            <a:hlinkClick r:id="" action="ppaction://media"/>
            <a:extLst>
              <a:ext uri="{FF2B5EF4-FFF2-40B4-BE49-F238E27FC236}">
                <a16:creationId xmlns:a16="http://schemas.microsoft.com/office/drawing/2014/main" id="{641E6250-8C94-F73C-A61B-EE7EE4970E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50335" y="1358311"/>
            <a:ext cx="7429146" cy="41974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D612-8CAA-4467-B932-74318AAC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10</a:t>
            </a:r>
            <a:r>
              <a:rPr lang="en-US" baseline="30000" dirty="0">
                <a:latin typeface="Arial Black" panose="020B0A04020102020204" pitchFamily="34" charset="0"/>
              </a:rPr>
              <a:t>th</a:t>
            </a:r>
            <a:r>
              <a:rPr lang="en-US" dirty="0">
                <a:latin typeface="Arial Black" panose="020B0A04020102020204" pitchFamily="34" charset="0"/>
              </a:rPr>
              <a:t> Grade </a:t>
            </a:r>
            <a:r>
              <a:rPr lang="en-US" dirty="0" err="1">
                <a:latin typeface="Arial Black" panose="020B0A04020102020204" pitchFamily="34" charset="0"/>
              </a:rPr>
              <a:t>Xello</a:t>
            </a:r>
            <a:r>
              <a:rPr lang="en-US" dirty="0">
                <a:latin typeface="Arial Black" panose="020B0A04020102020204" pitchFamily="34" charset="0"/>
              </a:rPr>
              <a:t> Tasks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1ECEF87-F765-5CD6-EF26-3F05D027A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34195"/>
              </p:ext>
            </p:extLst>
          </p:nvPr>
        </p:nvGraphicFramePr>
        <p:xfrm>
          <a:off x="1176865" y="2490135"/>
          <a:ext cx="6798736" cy="344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6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1322</Words>
  <Application>Microsoft Office PowerPoint</Application>
  <PresentationFormat>On-screen Show (4:3)</PresentationFormat>
  <Paragraphs>189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Arial Black</vt:lpstr>
      <vt:lpstr>Garamond</vt:lpstr>
      <vt:lpstr>Lucida Bright</vt:lpstr>
      <vt:lpstr>Open Sans Condensed</vt:lpstr>
      <vt:lpstr>Organic</vt:lpstr>
      <vt:lpstr>Sophomore Seminar</vt:lpstr>
      <vt:lpstr>PowerPoint Presentation</vt:lpstr>
      <vt:lpstr>Meet your Counselors</vt:lpstr>
      <vt:lpstr>Graduation Requirements</vt:lpstr>
      <vt:lpstr>Graduation Requirements</vt:lpstr>
      <vt:lpstr>4 Year College/University Requirements</vt:lpstr>
      <vt:lpstr>Post Secondary Options</vt:lpstr>
      <vt:lpstr>PowerPoint Presentation</vt:lpstr>
      <vt:lpstr>10th Grade Xello Tasks</vt:lpstr>
      <vt:lpstr>Credit Recovery/Grade Forgiveness</vt:lpstr>
      <vt:lpstr>Tutoring Resources</vt:lpstr>
      <vt:lpstr>Homework/Studying</vt:lpstr>
      <vt:lpstr>PSAT</vt:lpstr>
      <vt:lpstr>PSAT: Benefits</vt:lpstr>
      <vt:lpstr>Dual Enrollment/Early College</vt:lpstr>
      <vt:lpstr>Early College</vt:lpstr>
      <vt:lpstr>Dual Enrollment</vt:lpstr>
      <vt:lpstr>PERT</vt:lpstr>
      <vt:lpstr>Dual Enrollment</vt:lpstr>
      <vt:lpstr>PowerPoint Presentation</vt:lpstr>
      <vt:lpstr>Bright Futures, how do I volunteer?</vt:lpstr>
      <vt:lpstr>Communication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Sophomore Seminar</dc:title>
  <dc:creator>Madej Amanda</dc:creator>
  <cp:lastModifiedBy>Madej Amanda</cp:lastModifiedBy>
  <cp:revision>28</cp:revision>
  <cp:lastPrinted>2021-09-24T12:28:09Z</cp:lastPrinted>
  <dcterms:created xsi:type="dcterms:W3CDTF">2021-09-03T13:35:48Z</dcterms:created>
  <dcterms:modified xsi:type="dcterms:W3CDTF">2024-09-24T16:50:00Z</dcterms:modified>
</cp:coreProperties>
</file>